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7" r:id="rId3"/>
    <p:sldId id="256" r:id="rId4"/>
    <p:sldId id="263" r:id="rId5"/>
    <p:sldId id="264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smtClean="0">
                <a:solidFill>
                  <a:srgbClr val="006600"/>
                </a:solidFill>
              </a:rPr>
              <a:t> </a:t>
            </a:r>
            <a:r>
              <a:rPr lang="en-US" sz="2800" smtClean="0">
                <a:solidFill>
                  <a:srgbClr val="006600"/>
                </a:solidFill>
              </a:rPr>
              <a:t>2023-2024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THẨM MỸ 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599"/>
            <a:ext cx="9258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</a:rPr>
              <a:t>: - </a:t>
            </a:r>
            <a:r>
              <a:rPr lang="en-US" sz="2800" b="1" dirty="0" err="1" smtClean="0">
                <a:solidFill>
                  <a:srgbClr val="006600"/>
                </a:solidFill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hát</a:t>
            </a:r>
            <a:r>
              <a:rPr lang="en-US" sz="2800" b="1" dirty="0" smtClean="0">
                <a:solidFill>
                  <a:srgbClr val="006600"/>
                </a:solidFill>
              </a:rPr>
              <a:t> : </a:t>
            </a:r>
            <a:r>
              <a:rPr lang="en-US" sz="2800" b="1" dirty="0" err="1" smtClean="0">
                <a:solidFill>
                  <a:srgbClr val="006600"/>
                </a:solidFill>
              </a:rPr>
              <a:t>Màu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hoa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         - TC : Ai </a:t>
            </a:r>
            <a:r>
              <a:rPr lang="en-US" sz="2800" b="1" dirty="0" err="1" smtClean="0">
                <a:solidFill>
                  <a:srgbClr val="006600"/>
                </a:solidFill>
              </a:rPr>
              <a:t>đoán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giỏi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62122" y="2057400"/>
            <a:ext cx="48048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1.Ổn </a:t>
            </a:r>
            <a:r>
              <a:rPr lang="en-US" sz="4400" dirty="0" err="1" smtClean="0"/>
              <a:t>định</a:t>
            </a:r>
            <a:r>
              <a:rPr lang="en-US" sz="4400" dirty="0" smtClean="0"/>
              <a:t> : </a:t>
            </a:r>
            <a:r>
              <a:rPr lang="en-US" sz="4400" dirty="0" err="1" smtClean="0"/>
              <a:t>Đọc</a:t>
            </a:r>
            <a:r>
              <a:rPr lang="en-US" sz="4400" dirty="0" smtClean="0"/>
              <a:t> </a:t>
            </a:r>
            <a:r>
              <a:rPr lang="en-US" sz="4400" dirty="0" err="1" smtClean="0"/>
              <a:t>thơ</a:t>
            </a:r>
            <a:r>
              <a:rPr lang="en-US" sz="4400" dirty="0" smtClean="0"/>
              <a:t> </a:t>
            </a:r>
          </a:p>
          <a:p>
            <a:r>
              <a:rPr lang="en-US" sz="4400" dirty="0" err="1" smtClean="0"/>
              <a:t>Hoa</a:t>
            </a:r>
            <a:r>
              <a:rPr lang="en-US" sz="4400" dirty="0" smtClean="0"/>
              <a:t> </a:t>
            </a:r>
            <a:r>
              <a:rPr lang="en-US" sz="4400" dirty="0" err="1" smtClean="0"/>
              <a:t>nở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25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44917"/>
            <a:ext cx="830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Lần</a:t>
            </a:r>
            <a:r>
              <a:rPr lang="en-US" sz="4800" dirty="0">
                <a:solidFill>
                  <a:srgbClr val="FF0000"/>
                </a:solidFill>
              </a:rPr>
              <a:t> 1 : </a:t>
            </a:r>
            <a:r>
              <a:rPr lang="en-US" sz="4000" dirty="0" err="1">
                <a:solidFill>
                  <a:srgbClr val="FF0000"/>
                </a:solidFill>
              </a:rPr>
              <a:t>Cô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trẻ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nghe</a:t>
            </a:r>
            <a:r>
              <a:rPr lang="en-US" sz="4000" dirty="0">
                <a:solidFill>
                  <a:srgbClr val="FF0000"/>
                </a:solidFill>
              </a:rPr>
              <a:t>,  </a:t>
            </a: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nhạc</a:t>
            </a:r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mau-hoa-karaoke-nhac-danh-cho-co-day-cac-be-hat-korg-pa-700-pa-1000-organ-khong-loi-nhac-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274638"/>
            <a:ext cx="502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Lần</a:t>
            </a:r>
            <a:r>
              <a:rPr lang="en-US" sz="2800" dirty="0">
                <a:solidFill>
                  <a:srgbClr val="0000FF"/>
                </a:solidFill>
              </a:rPr>
              <a:t> 2 :  </a:t>
            </a:r>
            <a:r>
              <a:rPr lang="en-US" sz="2800" dirty="0" err="1">
                <a:solidFill>
                  <a:srgbClr val="0000FF"/>
                </a:solidFill>
              </a:rPr>
              <a:t>Cô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hát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kết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hợp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động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tác</a:t>
            </a:r>
            <a:r>
              <a:rPr lang="en-US" sz="2800" dirty="0">
                <a:solidFill>
                  <a:srgbClr val="0000FF"/>
                </a:solidFill>
              </a:rPr>
              <a:t> minh </a:t>
            </a:r>
            <a:r>
              <a:rPr lang="en-US" sz="2800" dirty="0" err="1">
                <a:solidFill>
                  <a:srgbClr val="0000FF"/>
                </a:solidFill>
              </a:rPr>
              <a:t>họa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6" name="mau-hoa-karaoke-nhac-danh-cho-co-day-cac-be-hat-korg-pa-700-pa-1000-organ-khong-loi-nhac-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2400" y="25137"/>
            <a:ext cx="83231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</a:rPr>
              <a:t>Lần 3: Cô cho trẻ xem video và hưởng ứng bài hát</a:t>
            </a:r>
            <a:r>
              <a:rPr lang="vi-VN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3" name="Màu Hoa - Nhạc Thiếu Nhi Có Lời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49"/>
            <a:ext cx="9144000" cy="60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676400"/>
            <a:ext cx="335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TC : Ai </a:t>
            </a:r>
            <a:r>
              <a:rPr lang="en-US" sz="3200" dirty="0" err="1" smtClean="0">
                <a:solidFill>
                  <a:srgbClr val="FF0000"/>
                </a:solidFill>
              </a:rPr>
              <a:t>đoán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giỏi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13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00400" y="1676400"/>
            <a:ext cx="219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3.Kết </a:t>
            </a:r>
            <a:r>
              <a:rPr lang="en-US" sz="3600" dirty="0" err="1" smtClean="0">
                <a:solidFill>
                  <a:srgbClr val="FF0000"/>
                </a:solidFill>
              </a:rPr>
              <a:t>thúc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23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91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PHÒNG GIÁO DỤC VÀ ĐÀO TẠO QUẬN LONG BIÊN  TRƯỜNG MẦM NON HOA SỮA                 Năm học 2023-2024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sefrg</cp:lastModifiedBy>
  <cp:revision>97</cp:revision>
  <dcterms:created xsi:type="dcterms:W3CDTF">2018-10-09T01:27:08Z</dcterms:created>
  <dcterms:modified xsi:type="dcterms:W3CDTF">2024-01-11T06:42:08Z</dcterms:modified>
</cp:coreProperties>
</file>