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2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 “ Tai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( 24-36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703" y="2564023"/>
            <a:ext cx="5182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8554" y="2199248"/>
            <a:ext cx="6629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: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Mùa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xuân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ơi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endParaRPr lang="en-US" sz="4600" dirty="0" smtClean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956" y="3075057"/>
            <a:ext cx="553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1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nhạc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beat-karaoke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" y="5671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484" y="2171581"/>
            <a:ext cx="51684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Lần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2 :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Cô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đàn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trẻ</a:t>
            </a:r>
            <a:endParaRPr lang="en-US" sz="46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giai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điệu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endParaRPr lang="en-US" sz="46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2" name="beat-karaok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623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326" y="2325188"/>
            <a:ext cx="406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3 : Ca </a:t>
            </a:r>
            <a:r>
              <a:rPr lang="en-US" sz="4800" dirty="0" err="1" smtClean="0">
                <a:solidFill>
                  <a:srgbClr val="FF0000"/>
                </a:solidFill>
              </a:rPr>
              <a:t>sĩ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nsut-thanh-ho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177" y="570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577" y="2526417"/>
            <a:ext cx="654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4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phụ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múa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28" y="5996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137" y="2219325"/>
            <a:ext cx="48141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bg1"/>
                </a:solidFill>
                <a:latin typeface="Nunito Black" panose="00000A00000000000000" pitchFamily="2" charset="0"/>
              </a:rPr>
              <a:t>Trò chơi âm nhạc</a:t>
            </a:r>
          </a:p>
          <a:p>
            <a:pPr algn="ctr"/>
            <a:r>
              <a:rPr lang="vi-VN" sz="36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Tai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ai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tinh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endParaRPr lang="en-US" sz="4800" dirty="0">
              <a:solidFill>
                <a:schemeClr val="accent4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137</Words>
  <Application>Microsoft Office PowerPoint</Application>
  <PresentationFormat>Widescreen</PresentationFormat>
  <Paragraphs>24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sefrg</cp:lastModifiedBy>
  <cp:revision>40</cp:revision>
  <dcterms:created xsi:type="dcterms:W3CDTF">2022-04-27T15:39:45Z</dcterms:created>
  <dcterms:modified xsi:type="dcterms:W3CDTF">2024-01-11T06:33:34Z</dcterms:modified>
</cp:coreProperties>
</file>