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2" r:id="rId2"/>
    <p:sldId id="258" r:id="rId3"/>
    <p:sldId id="280" r:id="rId4"/>
    <p:sldId id="281" r:id="rId5"/>
    <p:sldId id="282" r:id="rId6"/>
    <p:sldId id="283" r:id="rId7"/>
    <p:sldId id="284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82E02-3C13-4060-B4CA-8466B5DC40F4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C849C-A74D-4CEC-B272-71191948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4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  <p:sp>
        <p:nvSpPr>
          <p:cNvPr id="717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29A236ED-6949-4B53-B8E2-4EFD502DD4B8}" type="slidenum">
              <a:rPr lang="vi-VN" altLang="vi-VN"/>
              <a:pPr/>
              <a:t>1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41731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2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7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5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3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5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1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3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0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9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753B1-A31E-46CA-8444-2B2597B827A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4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lcome\Desktop\hinh-nen-dien-thoai-hoa-cac-loai-hd-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778000" y="374650"/>
            <a:ext cx="830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 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1927504" y="2585781"/>
            <a:ext cx="7696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Lĩnh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vực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oa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cúc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D1( 24-36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5" name="Picture 3" descr="659204qfhni5vgxw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-37215" y="0"/>
            <a:ext cx="1727835" cy="2900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4609782" y="5843015"/>
            <a:ext cx="264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 dirty="0">
                <a:latin typeface="+mj-lt"/>
              </a:rPr>
              <a:t>Năm học: 20</a:t>
            </a:r>
            <a:r>
              <a:rPr lang="en-US" altLang="en-US" sz="2000" dirty="0" smtClean="0">
                <a:latin typeface="+mj-lt"/>
              </a:rPr>
              <a:t>23</a:t>
            </a:r>
            <a:r>
              <a:rPr lang="vi-VN" altLang="en-US" sz="2000" dirty="0" smtClean="0">
                <a:latin typeface="+mj-lt"/>
              </a:rPr>
              <a:t>- </a:t>
            </a:r>
            <a:r>
              <a:rPr lang="vi-VN" altLang="en-US" sz="2000" dirty="0">
                <a:latin typeface="+mj-lt"/>
              </a:rPr>
              <a:t>20</a:t>
            </a:r>
            <a:r>
              <a:rPr lang="en-US" altLang="en-US" sz="2000" dirty="0" smtClean="0">
                <a:latin typeface="+mj-lt"/>
              </a:rPr>
              <a:t>24</a:t>
            </a:r>
            <a:endParaRPr lang="vi-VN" altLang="en-US" sz="2000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4" y="1554480"/>
            <a:ext cx="1419493" cy="128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1.Ổn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định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tổ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chức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6282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*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Nhận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biết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hoa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cúc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DB25E79-167F-0033-4472-BC73F463830D}"/>
              </a:ext>
            </a:extLst>
          </p:cNvPr>
          <p:cNvSpPr txBox="1"/>
          <p:nvPr/>
        </p:nvSpPr>
        <p:spPr>
          <a:xfrm>
            <a:off x="2379306" y="662473"/>
            <a:ext cx="2852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2.Phương </a:t>
            </a:r>
            <a:r>
              <a:rPr lang="en-US" sz="3200" dirty="0" err="1">
                <a:solidFill>
                  <a:srgbClr val="FF0000"/>
                </a:solidFill>
              </a:rPr>
              <a:t>pháp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7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958403" y="1205248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8229600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1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463640" y="1154805"/>
            <a:ext cx="3187618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824248" y="3515478"/>
            <a:ext cx="3294453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9319034" y="2280633"/>
            <a:ext cx="2872965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8229600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022797" y="685800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515156" y="1600200"/>
            <a:ext cx="3187618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824248" y="3515478"/>
            <a:ext cx="3294453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9319034" y="2280633"/>
            <a:ext cx="2872965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CÔ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KHÁI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QUÁT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LẠI</a:t>
            </a:r>
            <a:endParaRPr lang="vi-VN" altLang="en-US" sz="40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415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962127"/>
            <a:ext cx="3773509" cy="2772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8" y="962127"/>
            <a:ext cx="4353060" cy="2772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4107908"/>
            <a:ext cx="3773509" cy="2750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8" y="4107909"/>
            <a:ext cx="4353060" cy="275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3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WordArt 12"/>
          <p:cNvSpPr>
            <a:spLocks noTextEdit="1"/>
          </p:cNvSpPr>
          <p:nvPr/>
        </p:nvSpPr>
        <p:spPr>
          <a:xfrm>
            <a:off x="2438400" y="914401"/>
            <a:ext cx="7772400" cy="264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3.Kết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6600" b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6600" b="1" dirty="0"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76" name="Picture 13" descr="mm6fi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962400"/>
            <a:ext cx="2514600" cy="22098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71635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92</Words>
  <Application>Microsoft Office PowerPoint</Application>
  <PresentationFormat>Widescreen</PresentationFormat>
  <Paragraphs>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</dc:creator>
  <cp:lastModifiedBy>sefrg</cp:lastModifiedBy>
  <cp:revision>11</cp:revision>
  <dcterms:created xsi:type="dcterms:W3CDTF">2020-12-30T04:48:50Z</dcterms:created>
  <dcterms:modified xsi:type="dcterms:W3CDTF">2024-01-11T06:32:52Z</dcterms:modified>
</cp:coreProperties>
</file>