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7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0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7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8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3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1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29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8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1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2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83918-1758-48CB-B885-93321992B94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2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304"/>
            <a:ext cx="12192000" cy="7038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817" y="659107"/>
            <a:ext cx="5950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NON HOA SỮA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9145" y="1882703"/>
            <a:ext cx="4672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 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4018206" y="2675412"/>
            <a:ext cx="4597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10-15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10-15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1186" y="5422005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2023 - 2024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24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9323" cy="7018985"/>
          </a:xfrm>
        </p:spPr>
      </p:pic>
      <p:sp>
        <p:nvSpPr>
          <p:cNvPr id="5" name="TextBox 4"/>
          <p:cNvSpPr txBox="1"/>
          <p:nvPr/>
        </p:nvSpPr>
        <p:spPr>
          <a:xfrm>
            <a:off x="3498745" y="1177380"/>
            <a:ext cx="45849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I.Ổn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uyen-thi-nhung-susatv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" y="-121024"/>
            <a:ext cx="12088906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60059" y="658574"/>
            <a:ext cx="547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5012" y="1984137"/>
            <a:ext cx="4382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5012" y="2922896"/>
            <a:ext cx="7301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2508" y="431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94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67635" y="1116106"/>
            <a:ext cx="3720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3280" y="2698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29553" y="134292"/>
            <a:ext cx="545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rời Nắng Trời Mưa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73" end="1032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176" y="826790"/>
            <a:ext cx="11712389" cy="603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3956"/>
          </a:xfrm>
        </p:spPr>
      </p:pic>
      <p:sp>
        <p:nvSpPr>
          <p:cNvPr id="5" name="TextBox 4"/>
          <p:cNvSpPr txBox="1"/>
          <p:nvPr/>
        </p:nvSpPr>
        <p:spPr>
          <a:xfrm>
            <a:off x="3522134" y="2562578"/>
            <a:ext cx="38202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114</Words>
  <Application>Microsoft Office PowerPoint</Application>
  <PresentationFormat>Widescreen</PresentationFormat>
  <Paragraphs>15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 thuy</dc:creator>
  <cp:lastModifiedBy>sefrg</cp:lastModifiedBy>
  <cp:revision>19</cp:revision>
  <dcterms:created xsi:type="dcterms:W3CDTF">2023-10-23T16:08:36Z</dcterms:created>
  <dcterms:modified xsi:type="dcterms:W3CDTF">2024-01-11T06:59:04Z</dcterms:modified>
</cp:coreProperties>
</file>