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77" r:id="rId4"/>
    <p:sldId id="259" r:id="rId5"/>
    <p:sldId id="276" r:id="rId6"/>
    <p:sldId id="278" r:id="rId7"/>
    <p:sldId id="279" r:id="rId8"/>
    <p:sldId id="288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9" r:id="rId17"/>
    <p:sldId id="262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487"/>
    <a:srgbClr val="E18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5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41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2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5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3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5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2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8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1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6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1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1BB24-5D4D-45A1-8DBF-561EAD1FCA6D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8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2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22860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TRƯỜNG MẦM NON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Hoa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Sữa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136612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KHÁM PHÁ MÔI TRƯỜNG XUNG QUANH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11107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Cambria" pitchFamily="18" charset="0"/>
              </a:rPr>
              <a:t>THÍ NGHIỆM: NƯỚC ĐỔI MÀU</a:t>
            </a:r>
            <a:endParaRPr lang="en-US" sz="4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5867400"/>
            <a:ext cx="2971800" cy="92333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GV: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Nguyễn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Hương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Sen </a:t>
            </a:r>
            <a:endParaRPr lang="en-US" b="1" i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Lớp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: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Mẫu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giáo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nhỡ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b5</a:t>
            </a:r>
          </a:p>
          <a:p>
            <a:endParaRPr lang="en-US" b="1" i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10" name="Picture 3" descr="cartoon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18" y="381000"/>
            <a:ext cx="1697182" cy="160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!danc_c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5350"/>
            <a:ext cx="1828800" cy="18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04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9144000" cy="6858000"/>
          </a:xfrm>
          <a:prstGeom prst="rect">
            <a:avLst/>
          </a:prstGeom>
        </p:spPr>
      </p:pic>
      <p:sp>
        <p:nvSpPr>
          <p:cNvPr id="3" name="Flowchart: Manual Operation 2"/>
          <p:cNvSpPr/>
          <p:nvPr/>
        </p:nvSpPr>
        <p:spPr>
          <a:xfrm>
            <a:off x="3534201" y="3599146"/>
            <a:ext cx="2075597" cy="3070746"/>
          </a:xfrm>
          <a:prstGeom prst="flowChartManualOperation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ardrop 4"/>
          <p:cNvSpPr/>
          <p:nvPr/>
        </p:nvSpPr>
        <p:spPr>
          <a:xfrm rot="19058887">
            <a:off x="4343614" y="1923001"/>
            <a:ext cx="456772" cy="457200"/>
          </a:xfrm>
          <a:prstGeom prst="teardrop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>
          <a:xfrm>
            <a:off x="3534201" y="3581400"/>
            <a:ext cx="2075597" cy="3088492"/>
          </a:xfrm>
          <a:prstGeom prst="flowChartManualOperation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/>
          <p:cNvSpPr/>
          <p:nvPr/>
        </p:nvSpPr>
        <p:spPr>
          <a:xfrm rot="15870394">
            <a:off x="2044050" y="-329699"/>
            <a:ext cx="1961949" cy="2919537"/>
          </a:xfrm>
          <a:prstGeom prst="trapezoid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1086" y="990600"/>
            <a:ext cx="1371600" cy="569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lọc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40927" y="6100007"/>
            <a:ext cx="2667466" cy="569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lọc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26886" y="5125646"/>
            <a:ext cx="2707315" cy="142755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Không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đổi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ardrop 4"/>
          <p:cNvSpPr/>
          <p:nvPr/>
        </p:nvSpPr>
        <p:spPr>
          <a:xfrm rot="19058887">
            <a:off x="4515917" y="1854957"/>
            <a:ext cx="456772" cy="457200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036973" y="130571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Flowchart: Manual Operation 19"/>
          <p:cNvSpPr/>
          <p:nvPr/>
        </p:nvSpPr>
        <p:spPr>
          <a:xfrm>
            <a:off x="3567985" y="3463636"/>
            <a:ext cx="2352635" cy="3253854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Manual Operation 20"/>
          <p:cNvSpPr/>
          <p:nvPr/>
        </p:nvSpPr>
        <p:spPr>
          <a:xfrm>
            <a:off x="3561058" y="3442854"/>
            <a:ext cx="2359562" cy="3253854"/>
          </a:xfrm>
          <a:prstGeom prst="flowChartManualOperation">
            <a:avLst/>
          </a:prstGeom>
          <a:solidFill>
            <a:srgbClr val="E18FD5"/>
          </a:solidFill>
          <a:ln w="57150">
            <a:solidFill>
              <a:srgbClr val="942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514600" y="533401"/>
            <a:ext cx="1371600" cy="412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Chanh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38800" y="6234545"/>
            <a:ext cx="2667466" cy="421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5" name="Cloud Callout 24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chanh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26886" y="4953000"/>
            <a:ext cx="2707315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hồng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5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0"/>
            <a:ext cx="9144000" cy="6858000"/>
          </a:xfrm>
          <a:prstGeom prst="rect">
            <a:avLst/>
          </a:prstGeom>
        </p:spPr>
      </p:pic>
      <p:sp>
        <p:nvSpPr>
          <p:cNvPr id="4" name="Teardrop 3"/>
          <p:cNvSpPr/>
          <p:nvPr/>
        </p:nvSpPr>
        <p:spPr>
          <a:xfrm rot="19058887">
            <a:off x="4984903" y="2030104"/>
            <a:ext cx="456772" cy="457200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>
          <a:xfrm>
            <a:off x="4036973" y="3604146"/>
            <a:ext cx="2352635" cy="3253854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4419600" y="265313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owchart: Manual Operation 9"/>
          <p:cNvSpPr/>
          <p:nvPr/>
        </p:nvSpPr>
        <p:spPr>
          <a:xfrm>
            <a:off x="4021210" y="3604146"/>
            <a:ext cx="2368398" cy="3288490"/>
          </a:xfrm>
          <a:prstGeom prst="flowChartManualOperation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533401"/>
            <a:ext cx="1371600" cy="412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Bội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giặt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89608" y="6342454"/>
            <a:ext cx="2667466" cy="421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bột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giặt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26886" y="4953000"/>
            <a:ext cx="2707315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xanh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057076"/>
              </p:ext>
            </p:extLst>
          </p:nvPr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0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89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Chanh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US" sz="24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Xà</a:t>
                      </a:r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bông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9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bắp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cải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tím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056" r="21442" b="6668"/>
          <a:stretch>
            <a:fillRect/>
          </a:stretch>
        </p:blipFill>
        <p:spPr bwMode="auto">
          <a:xfrm>
            <a:off x="2895600" y="1646414"/>
            <a:ext cx="1382351" cy="17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7391400" y="1606011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881563" y="1646414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/>
        </p:blipFill>
        <p:spPr bwMode="auto">
          <a:xfrm>
            <a:off x="533400" y="4876800"/>
            <a:ext cx="1219200" cy="17526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0"/>
            <a:ext cx="2286000" cy="381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apezoid 9"/>
          <p:cNvSpPr/>
          <p:nvPr/>
        </p:nvSpPr>
        <p:spPr>
          <a:xfrm rot="10800000">
            <a:off x="2977175" y="4876800"/>
            <a:ext cx="1300776" cy="1600200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/>
          <p:cNvSpPr/>
          <p:nvPr/>
        </p:nvSpPr>
        <p:spPr>
          <a:xfrm rot="10800000">
            <a:off x="5103506" y="4876801"/>
            <a:ext cx="1300776" cy="1600200"/>
          </a:xfrm>
          <a:prstGeom prst="trapezoid">
            <a:avLst/>
          </a:prstGeom>
          <a:solidFill>
            <a:srgbClr val="E18FD5"/>
          </a:solidFill>
          <a:ln>
            <a:solidFill>
              <a:srgbClr val="942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/>
          <p:cNvSpPr/>
          <p:nvPr/>
        </p:nvSpPr>
        <p:spPr>
          <a:xfrm rot="10800000">
            <a:off x="7391400" y="4845627"/>
            <a:ext cx="1300776" cy="1600200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85800"/>
            <a:ext cx="7239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Giải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thích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thí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nghiệm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</a:t>
            </a:r>
          </a:p>
          <a:p>
            <a:endParaRPr lang="en-US" sz="2800" b="1" i="1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vào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không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bị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đổi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do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có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chất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trong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suốt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,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không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Chanh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chứa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axit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nên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thành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hồng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Xà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phòng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chứa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bajo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nên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thành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xanh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  <a:endParaRPr lang="en-US" sz="2800" b="1" i="1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457200" indent="-457200">
              <a:buFontTx/>
              <a:buChar char="-"/>
            </a:pPr>
            <a:endParaRPr lang="en-US" sz="2800" b="1" i="1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2133600"/>
            <a:ext cx="5638800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BÉ LÀM THÍ NGHIỆM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91145" y="685800"/>
            <a:ext cx="5638800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Trò</a:t>
            </a:r>
            <a:r>
              <a:rPr lang="en-US" sz="40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40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chơi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</a:t>
            </a:r>
          </a:p>
          <a:p>
            <a:pPr algn="ctr"/>
            <a:endParaRPr lang="en-US" sz="40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algn="ctr"/>
            <a:r>
              <a:rPr lang="en-US" sz="60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“CHUNG SỨC”</a:t>
            </a:r>
            <a:endParaRPr lang="en-US" sz="60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  <p:pic>
        <p:nvPicPr>
          <p:cNvPr id="7" name="Picture 3" descr="caryn_holding_hands_w_a_hb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5" y="2600325"/>
            <a:ext cx="14859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86" y="2600325"/>
            <a:ext cx="1655273" cy="28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Fireworks-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86" y="2894239"/>
            <a:ext cx="3675920" cy="272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144" y="3375745"/>
            <a:ext cx="221994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" y="780615"/>
            <a:ext cx="221994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762" y="3377909"/>
            <a:ext cx="1655273" cy="28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64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82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382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1</a:t>
            </a:r>
            <a:endParaRPr lang="en-US" sz="6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194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4620491" y="505691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67056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38200" y="2667000"/>
            <a:ext cx="7848600" cy="762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Hôm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nay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các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bạn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được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tìm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hiểu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hoạt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động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8200" y="3581400"/>
            <a:ext cx="7848600" cy="762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Khi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cho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lọc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thì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hiện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tượng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xảy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ra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?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38200" y="4495800"/>
            <a:ext cx="7848600" cy="76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xanh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khi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cho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?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8200" y="5410200"/>
            <a:ext cx="7848600" cy="762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chanh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thì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sẽ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như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thế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nào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?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1279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1063176" y="1066800"/>
            <a:ext cx="7371024" cy="5578452"/>
            <a:chOff x="204" y="0"/>
            <a:chExt cx="2457" cy="2087"/>
          </a:xfrm>
        </p:grpSpPr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14" name="Picture 14" descr="BIRTHD~3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5" name="Group 15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16" name="AutoShape 16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Tiết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học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kết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thúc</a:t>
                  </a:r>
                  <a:endParaRPr lang="en-US" sz="6000" b="1" dirty="0">
                    <a:solidFill>
                      <a:schemeClr val="accent6">
                        <a:lumMod val="75000"/>
                      </a:schemeClr>
                    </a:solidFill>
                    <a:latin typeface="Cambria" pitchFamily="18" charset="0"/>
                  </a:endParaRPr>
                </a:p>
              </p:txBody>
            </p:sp>
            <p:sp>
              <p:nvSpPr>
                <p:cNvPr id="17" name="Freeform 17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" name="Picture 24" descr="1176167rdbhxhae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0100" cy="2667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8" name="Picture 24" descr="1176167rdbhxhae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343900" y="4191000"/>
            <a:ext cx="800100" cy="26670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609600"/>
            <a:ext cx="807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Cambria" pitchFamily="18" charset="0"/>
              </a:rPr>
              <a:t>Nhìn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xem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cô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có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những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gì</a:t>
            </a:r>
            <a:r>
              <a:rPr lang="en-US" sz="4000" b="1" dirty="0" smtClean="0">
                <a:latin typeface="Cambria" pitchFamily="18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Cambria" pitchFamily="18" charset="0"/>
              </a:rPr>
              <a:t>Và</a:t>
            </a:r>
            <a:r>
              <a:rPr lang="en-US" sz="4000" b="1" dirty="0" smtClean="0">
                <a:latin typeface="Cambria" pitchFamily="18" charset="0"/>
              </a:rPr>
              <a:t> </a:t>
            </a:r>
            <a:endParaRPr lang="en-US" sz="4000" b="1" dirty="0">
              <a:latin typeface="Cambr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Cambria" pitchFamily="18" charset="0"/>
              </a:rPr>
              <a:t>Đoán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xem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với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những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vật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dụng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đó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chúng</a:t>
            </a:r>
            <a:r>
              <a:rPr lang="en-US" sz="4000" b="1" dirty="0" smtClean="0">
                <a:latin typeface="Cambria" pitchFamily="18" charset="0"/>
              </a:rPr>
              <a:t> ta </a:t>
            </a:r>
            <a:r>
              <a:rPr lang="en-US" sz="4000" b="1" dirty="0" err="1" smtClean="0">
                <a:latin typeface="Cambria" pitchFamily="18" charset="0"/>
              </a:rPr>
              <a:t>sẽ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tìm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hiểu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về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điều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gì</a:t>
            </a:r>
            <a:r>
              <a:rPr lang="en-US" sz="4000" b="1" dirty="0" smtClean="0">
                <a:latin typeface="Cambria" pitchFamily="18" charset="0"/>
              </a:rPr>
              <a:t>? </a:t>
            </a:r>
            <a:endParaRPr lang="en-US" sz="4000" b="1" dirty="0">
              <a:latin typeface="Cambria" pitchFamily="18" charset="0"/>
            </a:endParaRPr>
          </a:p>
        </p:txBody>
      </p:sp>
      <p:pic>
        <p:nvPicPr>
          <p:cNvPr id="4" name="Picture 6" descr="ag00315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10100"/>
            <a:ext cx="1725613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ag00316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05300"/>
            <a:ext cx="179228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33900"/>
            <a:ext cx="15128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9" r="22464"/>
          <a:stretch/>
        </p:blipFill>
        <p:spPr>
          <a:xfrm>
            <a:off x="2209800" y="457200"/>
            <a:ext cx="4876800" cy="487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53000" y="5181600"/>
            <a:ext cx="35814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"/>
            <a:ext cx="6261100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0800" y="48006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lọc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4" r="22272"/>
          <a:stretch/>
        </p:blipFill>
        <p:spPr>
          <a:xfrm>
            <a:off x="1752600" y="304800"/>
            <a:ext cx="5791200" cy="541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67400" y="53340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Chanh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"/>
            <a:ext cx="5029200" cy="502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6400" y="54102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Bột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giặt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2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2" y="304800"/>
            <a:ext cx="7010400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76800" y="5604164"/>
            <a:ext cx="2667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Ly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nhựa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2659045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C00000"/>
                </a:solidFill>
                <a:latin typeface="Cambria" pitchFamily="18" charset="0"/>
              </a:rPr>
              <a:t>SỰ ĐỔI MÀU CỦA BẮP CẢI TÍM</a:t>
            </a:r>
          </a:p>
        </p:txBody>
      </p:sp>
      <p:pic>
        <p:nvPicPr>
          <p:cNvPr id="5" name="Picture 21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082">
            <a:off x="381000" y="4495800"/>
            <a:ext cx="205740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73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303848"/>
              </p:ext>
            </p:extLst>
          </p:nvPr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0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89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Chanh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US" sz="24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Xà</a:t>
                      </a:r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bông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9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bắp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cải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tím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9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056" r="21442" b="6668"/>
          <a:stretch>
            <a:fillRect/>
          </a:stretch>
        </p:blipFill>
        <p:spPr bwMode="auto">
          <a:xfrm>
            <a:off x="2895600" y="1646414"/>
            <a:ext cx="1382351" cy="17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7391400" y="1606011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881563" y="1646414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/>
        </p:blipFill>
        <p:spPr bwMode="auto">
          <a:xfrm>
            <a:off x="533400" y="4876800"/>
            <a:ext cx="1219200" cy="17526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0" y="0"/>
            <a:ext cx="2286000" cy="381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19" y="4495800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669" y="4495799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468090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253</Words>
  <Application>Microsoft Office PowerPoint</Application>
  <PresentationFormat>On-screen Show (4:3)</PresentationFormat>
  <Paragraphs>82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ghhs</cp:lastModifiedBy>
  <cp:revision>26</cp:revision>
  <dcterms:created xsi:type="dcterms:W3CDTF">2016-12-20T13:39:57Z</dcterms:created>
  <dcterms:modified xsi:type="dcterms:W3CDTF">2024-01-11T02:01:37Z</dcterms:modified>
</cp:coreProperties>
</file>