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70" r:id="rId2"/>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Lst>
  <p:sldSz cx="12192000" cy="6858000"/>
  <p:notesSz cx="6858000" cy="9144000"/>
  <p:embeddedFontLst>
    <p:embeddedFont>
      <p:font typeface="VNI-Avo" pitchFamily="2" charset="0"/>
      <p:regular r:id="rId17"/>
      <p:bold r:id="rId18"/>
      <p:italic r:id="rId19"/>
      <p:boldItalic r:id="rId20"/>
    </p:embeddedFont>
    <p:embeddedFont>
      <p:font typeface="Calibri Light" panose="020F0302020204030204" pitchFamily="34" charset="0"/>
      <p:regular r:id="rId21"/>
      <p:italic r:id="rId22"/>
    </p:embeddedFont>
    <p:embeddedFont>
      <p:font typeface="Calibri" panose="020F0502020204030204" pitchFamily="34" charset="0"/>
      <p:regular r:id="rId23"/>
      <p:bold r:id="rId24"/>
      <p:italic r:id="rId25"/>
      <p:boldItalic r:id="rId26"/>
    </p:embeddedFont>
    <p:embeddedFont>
      <p:font typeface="Roboto" panose="02000000000000000000" pitchFamily="2" charset="0"/>
      <p:regular r:id="rId27"/>
      <p:bold r:id="rId28"/>
      <p:italic r:id="rId29"/>
      <p:boldItalic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64" autoAdjust="0"/>
    <p:restoredTop sz="94660"/>
  </p:normalViewPr>
  <p:slideViewPr>
    <p:cSldViewPr snapToGrid="0">
      <p:cViewPr>
        <p:scale>
          <a:sx n="50" d="100"/>
          <a:sy n="50" d="100"/>
        </p:scale>
        <p:origin x="1296" y="72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font" Target="fonts/font10.fntdata"/><Relationship Id="rId3" Type="http://schemas.openxmlformats.org/officeDocument/2006/relationships/slide" Target="slides/slide2.xml"/><Relationship Id="rId21" Type="http://schemas.openxmlformats.org/officeDocument/2006/relationships/font" Target="fonts/font5.fntdata"/><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font" Target="fonts/font9.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4.fntdata"/><Relationship Id="rId29"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28"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font" Target="fonts/font3.fntdata"/><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font" Target="fonts/font11.fntdata"/><Relationship Id="rId30" Type="http://schemas.openxmlformats.org/officeDocument/2006/relationships/font" Target="fonts/font14.fntdata"/><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42D95F-5C9E-4F83-B487-A7328BA7358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B2BC6FF-F21E-417E-AD8A-27C1FEDFD89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FABAC3F-39B3-4C01-9CDA-341CD3A17EE9}"/>
              </a:ext>
            </a:extLst>
          </p:cNvPr>
          <p:cNvSpPr>
            <a:spLocks noGrp="1"/>
          </p:cNvSpPr>
          <p:nvPr>
            <p:ph type="dt" sz="half" idx="10"/>
          </p:nvPr>
        </p:nvSpPr>
        <p:spPr/>
        <p:txBody>
          <a:bodyPr/>
          <a:lstStyle/>
          <a:p>
            <a:fld id="{28121D34-7781-4B2D-8FE3-2A39C4E8CA8D}" type="datetimeFigureOut">
              <a:rPr lang="en-US" smtClean="0"/>
              <a:t>9/2/2024</a:t>
            </a:fld>
            <a:endParaRPr lang="en-US"/>
          </a:p>
        </p:txBody>
      </p:sp>
      <p:sp>
        <p:nvSpPr>
          <p:cNvPr id="5" name="Footer Placeholder 4">
            <a:extLst>
              <a:ext uri="{FF2B5EF4-FFF2-40B4-BE49-F238E27FC236}">
                <a16:creationId xmlns:a16="http://schemas.microsoft.com/office/drawing/2014/main" id="{4147E24E-A0D8-45E5-AEE0-A549551512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F7B41C-F3DB-4C7F-B89F-CA7891D40786}"/>
              </a:ext>
            </a:extLst>
          </p:cNvPr>
          <p:cNvSpPr>
            <a:spLocks noGrp="1"/>
          </p:cNvSpPr>
          <p:nvPr>
            <p:ph type="sldNum" sz="quarter" idx="12"/>
          </p:nvPr>
        </p:nvSpPr>
        <p:spPr/>
        <p:txBody>
          <a:bodyPr/>
          <a:lstStyle/>
          <a:p>
            <a:fld id="{4991AAF2-57F6-4721-8363-234320E5315C}" type="slidenum">
              <a:rPr lang="en-US" smtClean="0"/>
              <a:t>‹#›</a:t>
            </a:fld>
            <a:endParaRPr lang="en-US"/>
          </a:p>
        </p:txBody>
      </p:sp>
    </p:spTree>
    <p:extLst>
      <p:ext uri="{BB962C8B-B14F-4D97-AF65-F5344CB8AC3E}">
        <p14:creationId xmlns:p14="http://schemas.microsoft.com/office/powerpoint/2010/main" val="21303215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54089-44D4-4E69-ACC1-6AF3CE613DB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64F7027-E50A-4D9E-B994-6D9A74CEB5F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1FE215-5001-42EB-B256-6B46CAF6E152}"/>
              </a:ext>
            </a:extLst>
          </p:cNvPr>
          <p:cNvSpPr>
            <a:spLocks noGrp="1"/>
          </p:cNvSpPr>
          <p:nvPr>
            <p:ph type="dt" sz="half" idx="10"/>
          </p:nvPr>
        </p:nvSpPr>
        <p:spPr/>
        <p:txBody>
          <a:bodyPr/>
          <a:lstStyle/>
          <a:p>
            <a:fld id="{28121D34-7781-4B2D-8FE3-2A39C4E8CA8D}" type="datetimeFigureOut">
              <a:rPr lang="en-US" smtClean="0"/>
              <a:t>9/2/2024</a:t>
            </a:fld>
            <a:endParaRPr lang="en-US"/>
          </a:p>
        </p:txBody>
      </p:sp>
      <p:sp>
        <p:nvSpPr>
          <p:cNvPr id="5" name="Footer Placeholder 4">
            <a:extLst>
              <a:ext uri="{FF2B5EF4-FFF2-40B4-BE49-F238E27FC236}">
                <a16:creationId xmlns:a16="http://schemas.microsoft.com/office/drawing/2014/main" id="{FDD29CF7-9550-467A-BC60-44A22CEEFD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DD0078-8A51-4D4E-92A0-9EE2DD78A64E}"/>
              </a:ext>
            </a:extLst>
          </p:cNvPr>
          <p:cNvSpPr>
            <a:spLocks noGrp="1"/>
          </p:cNvSpPr>
          <p:nvPr>
            <p:ph type="sldNum" sz="quarter" idx="12"/>
          </p:nvPr>
        </p:nvSpPr>
        <p:spPr/>
        <p:txBody>
          <a:bodyPr/>
          <a:lstStyle/>
          <a:p>
            <a:fld id="{4991AAF2-57F6-4721-8363-234320E5315C}" type="slidenum">
              <a:rPr lang="en-US" smtClean="0"/>
              <a:t>‹#›</a:t>
            </a:fld>
            <a:endParaRPr lang="en-US"/>
          </a:p>
        </p:txBody>
      </p:sp>
    </p:spTree>
    <p:extLst>
      <p:ext uri="{BB962C8B-B14F-4D97-AF65-F5344CB8AC3E}">
        <p14:creationId xmlns:p14="http://schemas.microsoft.com/office/powerpoint/2010/main" val="26665083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1C79C6B-19E8-41F2-BE81-4B7F0734F70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05D4F4F-A655-4970-ABDB-0E7A97BD043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6E6121-0390-4E31-AE31-E84E7FB3FCD7}"/>
              </a:ext>
            </a:extLst>
          </p:cNvPr>
          <p:cNvSpPr>
            <a:spLocks noGrp="1"/>
          </p:cNvSpPr>
          <p:nvPr>
            <p:ph type="dt" sz="half" idx="10"/>
          </p:nvPr>
        </p:nvSpPr>
        <p:spPr/>
        <p:txBody>
          <a:bodyPr/>
          <a:lstStyle/>
          <a:p>
            <a:fld id="{28121D34-7781-4B2D-8FE3-2A39C4E8CA8D}" type="datetimeFigureOut">
              <a:rPr lang="en-US" smtClean="0"/>
              <a:t>9/2/2024</a:t>
            </a:fld>
            <a:endParaRPr lang="en-US"/>
          </a:p>
        </p:txBody>
      </p:sp>
      <p:sp>
        <p:nvSpPr>
          <p:cNvPr id="5" name="Footer Placeholder 4">
            <a:extLst>
              <a:ext uri="{FF2B5EF4-FFF2-40B4-BE49-F238E27FC236}">
                <a16:creationId xmlns:a16="http://schemas.microsoft.com/office/drawing/2014/main" id="{69085EF0-BA35-4259-85F3-1B63B4C003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ECE3D6-F528-464C-B8E5-A0522BFB5503}"/>
              </a:ext>
            </a:extLst>
          </p:cNvPr>
          <p:cNvSpPr>
            <a:spLocks noGrp="1"/>
          </p:cNvSpPr>
          <p:nvPr>
            <p:ph type="sldNum" sz="quarter" idx="12"/>
          </p:nvPr>
        </p:nvSpPr>
        <p:spPr/>
        <p:txBody>
          <a:bodyPr/>
          <a:lstStyle/>
          <a:p>
            <a:fld id="{4991AAF2-57F6-4721-8363-234320E5315C}" type="slidenum">
              <a:rPr lang="en-US" smtClean="0"/>
              <a:t>‹#›</a:t>
            </a:fld>
            <a:endParaRPr lang="en-US"/>
          </a:p>
        </p:txBody>
      </p:sp>
    </p:spTree>
    <p:extLst>
      <p:ext uri="{BB962C8B-B14F-4D97-AF65-F5344CB8AC3E}">
        <p14:creationId xmlns:p14="http://schemas.microsoft.com/office/powerpoint/2010/main" val="5506565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910F7-A78B-4786-9808-D52B9C751EC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539918-5F73-4EE7-A748-0EBDA746570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85629C-539C-4BD8-9B65-4FCCDF6CA0C2}"/>
              </a:ext>
            </a:extLst>
          </p:cNvPr>
          <p:cNvSpPr>
            <a:spLocks noGrp="1"/>
          </p:cNvSpPr>
          <p:nvPr>
            <p:ph type="dt" sz="half" idx="10"/>
          </p:nvPr>
        </p:nvSpPr>
        <p:spPr/>
        <p:txBody>
          <a:bodyPr/>
          <a:lstStyle/>
          <a:p>
            <a:fld id="{28121D34-7781-4B2D-8FE3-2A39C4E8CA8D}" type="datetimeFigureOut">
              <a:rPr lang="en-US" smtClean="0"/>
              <a:t>9/2/2024</a:t>
            </a:fld>
            <a:endParaRPr lang="en-US"/>
          </a:p>
        </p:txBody>
      </p:sp>
      <p:sp>
        <p:nvSpPr>
          <p:cNvPr id="5" name="Footer Placeholder 4">
            <a:extLst>
              <a:ext uri="{FF2B5EF4-FFF2-40B4-BE49-F238E27FC236}">
                <a16:creationId xmlns:a16="http://schemas.microsoft.com/office/drawing/2014/main" id="{AA3126C9-4F70-47B6-B89B-8C17F96C32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1720BC-2A68-43D2-819F-3D178F188BC4}"/>
              </a:ext>
            </a:extLst>
          </p:cNvPr>
          <p:cNvSpPr>
            <a:spLocks noGrp="1"/>
          </p:cNvSpPr>
          <p:nvPr>
            <p:ph type="sldNum" sz="quarter" idx="12"/>
          </p:nvPr>
        </p:nvSpPr>
        <p:spPr/>
        <p:txBody>
          <a:bodyPr/>
          <a:lstStyle/>
          <a:p>
            <a:fld id="{4991AAF2-57F6-4721-8363-234320E5315C}" type="slidenum">
              <a:rPr lang="en-US" smtClean="0"/>
              <a:t>‹#›</a:t>
            </a:fld>
            <a:endParaRPr lang="en-US"/>
          </a:p>
        </p:txBody>
      </p:sp>
    </p:spTree>
    <p:extLst>
      <p:ext uri="{BB962C8B-B14F-4D97-AF65-F5344CB8AC3E}">
        <p14:creationId xmlns:p14="http://schemas.microsoft.com/office/powerpoint/2010/main" val="39236603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B5E518-75E0-4351-B6A7-CA7B22FC542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9EACA40-C5C6-43DB-8214-3C06BFFFAEC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93DEC3D-1081-4129-A75C-2DF9ADDBE5F8}"/>
              </a:ext>
            </a:extLst>
          </p:cNvPr>
          <p:cNvSpPr>
            <a:spLocks noGrp="1"/>
          </p:cNvSpPr>
          <p:nvPr>
            <p:ph type="dt" sz="half" idx="10"/>
          </p:nvPr>
        </p:nvSpPr>
        <p:spPr/>
        <p:txBody>
          <a:bodyPr/>
          <a:lstStyle/>
          <a:p>
            <a:fld id="{28121D34-7781-4B2D-8FE3-2A39C4E8CA8D}" type="datetimeFigureOut">
              <a:rPr lang="en-US" smtClean="0"/>
              <a:t>9/2/2024</a:t>
            </a:fld>
            <a:endParaRPr lang="en-US"/>
          </a:p>
        </p:txBody>
      </p:sp>
      <p:sp>
        <p:nvSpPr>
          <p:cNvPr id="5" name="Footer Placeholder 4">
            <a:extLst>
              <a:ext uri="{FF2B5EF4-FFF2-40B4-BE49-F238E27FC236}">
                <a16:creationId xmlns:a16="http://schemas.microsoft.com/office/drawing/2014/main" id="{713B79FC-6DF3-4E9A-933D-BC28FFA6E6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ABE001-7D9D-4CF7-8076-E5BA6216E4B8}"/>
              </a:ext>
            </a:extLst>
          </p:cNvPr>
          <p:cNvSpPr>
            <a:spLocks noGrp="1"/>
          </p:cNvSpPr>
          <p:nvPr>
            <p:ph type="sldNum" sz="quarter" idx="12"/>
          </p:nvPr>
        </p:nvSpPr>
        <p:spPr/>
        <p:txBody>
          <a:bodyPr/>
          <a:lstStyle/>
          <a:p>
            <a:fld id="{4991AAF2-57F6-4721-8363-234320E5315C}" type="slidenum">
              <a:rPr lang="en-US" smtClean="0"/>
              <a:t>‹#›</a:t>
            </a:fld>
            <a:endParaRPr lang="en-US"/>
          </a:p>
        </p:txBody>
      </p:sp>
    </p:spTree>
    <p:extLst>
      <p:ext uri="{BB962C8B-B14F-4D97-AF65-F5344CB8AC3E}">
        <p14:creationId xmlns:p14="http://schemas.microsoft.com/office/powerpoint/2010/main" val="39170891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0EB931-E0F9-4EFC-BF0A-FACCFADB5D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200695-E835-4B49-AC55-900A7220673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845F375-9499-4AD6-8E18-54571BBD07A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C2F488E-1727-4F4F-B47C-DC9729C7A661}"/>
              </a:ext>
            </a:extLst>
          </p:cNvPr>
          <p:cNvSpPr>
            <a:spLocks noGrp="1"/>
          </p:cNvSpPr>
          <p:nvPr>
            <p:ph type="dt" sz="half" idx="10"/>
          </p:nvPr>
        </p:nvSpPr>
        <p:spPr/>
        <p:txBody>
          <a:bodyPr/>
          <a:lstStyle/>
          <a:p>
            <a:fld id="{28121D34-7781-4B2D-8FE3-2A39C4E8CA8D}" type="datetimeFigureOut">
              <a:rPr lang="en-US" smtClean="0"/>
              <a:t>9/2/2024</a:t>
            </a:fld>
            <a:endParaRPr lang="en-US"/>
          </a:p>
        </p:txBody>
      </p:sp>
      <p:sp>
        <p:nvSpPr>
          <p:cNvPr id="6" name="Footer Placeholder 5">
            <a:extLst>
              <a:ext uri="{FF2B5EF4-FFF2-40B4-BE49-F238E27FC236}">
                <a16:creationId xmlns:a16="http://schemas.microsoft.com/office/drawing/2014/main" id="{28C9EEF1-4731-4317-90DB-9B40C63DF5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E372C1F-F6EA-4664-8CDC-56ED99A56436}"/>
              </a:ext>
            </a:extLst>
          </p:cNvPr>
          <p:cNvSpPr>
            <a:spLocks noGrp="1"/>
          </p:cNvSpPr>
          <p:nvPr>
            <p:ph type="sldNum" sz="quarter" idx="12"/>
          </p:nvPr>
        </p:nvSpPr>
        <p:spPr/>
        <p:txBody>
          <a:bodyPr/>
          <a:lstStyle/>
          <a:p>
            <a:fld id="{4991AAF2-57F6-4721-8363-234320E5315C}" type="slidenum">
              <a:rPr lang="en-US" smtClean="0"/>
              <a:t>‹#›</a:t>
            </a:fld>
            <a:endParaRPr lang="en-US"/>
          </a:p>
        </p:txBody>
      </p:sp>
    </p:spTree>
    <p:extLst>
      <p:ext uri="{BB962C8B-B14F-4D97-AF65-F5344CB8AC3E}">
        <p14:creationId xmlns:p14="http://schemas.microsoft.com/office/powerpoint/2010/main" val="40480750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1E24FF-3E70-4795-9892-C011F835ED6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0CDD158-D1EA-4830-82FD-CB8F75E0E92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1B25480-A5AB-4323-9B5A-97CBDFF9F434}"/>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2086EC5-932F-48FA-819B-FA69F1879AB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905FCB1C-A3AD-4836-B4AD-4C26F537A13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CABA1B6-93C3-4247-AE15-4BE4BB4A5BAC}"/>
              </a:ext>
            </a:extLst>
          </p:cNvPr>
          <p:cNvSpPr>
            <a:spLocks noGrp="1"/>
          </p:cNvSpPr>
          <p:nvPr>
            <p:ph type="dt" sz="half" idx="10"/>
          </p:nvPr>
        </p:nvSpPr>
        <p:spPr/>
        <p:txBody>
          <a:bodyPr/>
          <a:lstStyle/>
          <a:p>
            <a:fld id="{28121D34-7781-4B2D-8FE3-2A39C4E8CA8D}" type="datetimeFigureOut">
              <a:rPr lang="en-US" smtClean="0"/>
              <a:t>9/2/2024</a:t>
            </a:fld>
            <a:endParaRPr lang="en-US"/>
          </a:p>
        </p:txBody>
      </p:sp>
      <p:sp>
        <p:nvSpPr>
          <p:cNvPr id="8" name="Footer Placeholder 7">
            <a:extLst>
              <a:ext uri="{FF2B5EF4-FFF2-40B4-BE49-F238E27FC236}">
                <a16:creationId xmlns:a16="http://schemas.microsoft.com/office/drawing/2014/main" id="{40E730E5-E512-4CD1-91D0-D6509DEDA61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0778D51-B337-4268-B968-3BDCF9A602A2}"/>
              </a:ext>
            </a:extLst>
          </p:cNvPr>
          <p:cNvSpPr>
            <a:spLocks noGrp="1"/>
          </p:cNvSpPr>
          <p:nvPr>
            <p:ph type="sldNum" sz="quarter" idx="12"/>
          </p:nvPr>
        </p:nvSpPr>
        <p:spPr/>
        <p:txBody>
          <a:bodyPr/>
          <a:lstStyle/>
          <a:p>
            <a:fld id="{4991AAF2-57F6-4721-8363-234320E5315C}" type="slidenum">
              <a:rPr lang="en-US" smtClean="0"/>
              <a:t>‹#›</a:t>
            </a:fld>
            <a:endParaRPr lang="en-US"/>
          </a:p>
        </p:txBody>
      </p:sp>
    </p:spTree>
    <p:extLst>
      <p:ext uri="{BB962C8B-B14F-4D97-AF65-F5344CB8AC3E}">
        <p14:creationId xmlns:p14="http://schemas.microsoft.com/office/powerpoint/2010/main" val="29158806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1CB0C-1EC6-406B-BE3B-8BFA9C49D5D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79BAEB4-3AB0-4FA9-B48D-7B7BA8530C84}"/>
              </a:ext>
            </a:extLst>
          </p:cNvPr>
          <p:cNvSpPr>
            <a:spLocks noGrp="1"/>
          </p:cNvSpPr>
          <p:nvPr>
            <p:ph type="dt" sz="half" idx="10"/>
          </p:nvPr>
        </p:nvSpPr>
        <p:spPr/>
        <p:txBody>
          <a:bodyPr/>
          <a:lstStyle/>
          <a:p>
            <a:fld id="{28121D34-7781-4B2D-8FE3-2A39C4E8CA8D}" type="datetimeFigureOut">
              <a:rPr lang="en-US" smtClean="0"/>
              <a:t>9/2/2024</a:t>
            </a:fld>
            <a:endParaRPr lang="en-US"/>
          </a:p>
        </p:txBody>
      </p:sp>
      <p:sp>
        <p:nvSpPr>
          <p:cNvPr id="4" name="Footer Placeholder 3">
            <a:extLst>
              <a:ext uri="{FF2B5EF4-FFF2-40B4-BE49-F238E27FC236}">
                <a16:creationId xmlns:a16="http://schemas.microsoft.com/office/drawing/2014/main" id="{36BB832A-9D81-411D-9B77-6633A211E86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D2CE76D-304A-43E5-8C0E-048C039EE356}"/>
              </a:ext>
            </a:extLst>
          </p:cNvPr>
          <p:cNvSpPr>
            <a:spLocks noGrp="1"/>
          </p:cNvSpPr>
          <p:nvPr>
            <p:ph type="sldNum" sz="quarter" idx="12"/>
          </p:nvPr>
        </p:nvSpPr>
        <p:spPr/>
        <p:txBody>
          <a:bodyPr/>
          <a:lstStyle/>
          <a:p>
            <a:fld id="{4991AAF2-57F6-4721-8363-234320E5315C}" type="slidenum">
              <a:rPr lang="en-US" smtClean="0"/>
              <a:t>‹#›</a:t>
            </a:fld>
            <a:endParaRPr lang="en-US"/>
          </a:p>
        </p:txBody>
      </p:sp>
    </p:spTree>
    <p:extLst>
      <p:ext uri="{BB962C8B-B14F-4D97-AF65-F5344CB8AC3E}">
        <p14:creationId xmlns:p14="http://schemas.microsoft.com/office/powerpoint/2010/main" val="29404081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0A5E2A4-E3BD-48AA-AA22-94E22B9FCF2D}"/>
              </a:ext>
            </a:extLst>
          </p:cNvPr>
          <p:cNvSpPr>
            <a:spLocks noGrp="1"/>
          </p:cNvSpPr>
          <p:nvPr>
            <p:ph type="dt" sz="half" idx="10"/>
          </p:nvPr>
        </p:nvSpPr>
        <p:spPr/>
        <p:txBody>
          <a:bodyPr/>
          <a:lstStyle/>
          <a:p>
            <a:fld id="{28121D34-7781-4B2D-8FE3-2A39C4E8CA8D}" type="datetimeFigureOut">
              <a:rPr lang="en-US" smtClean="0"/>
              <a:t>9/2/2024</a:t>
            </a:fld>
            <a:endParaRPr lang="en-US"/>
          </a:p>
        </p:txBody>
      </p:sp>
      <p:sp>
        <p:nvSpPr>
          <p:cNvPr id="3" name="Footer Placeholder 2">
            <a:extLst>
              <a:ext uri="{FF2B5EF4-FFF2-40B4-BE49-F238E27FC236}">
                <a16:creationId xmlns:a16="http://schemas.microsoft.com/office/drawing/2014/main" id="{AED922DC-CF77-4114-99FB-690D58A586D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6996763-00AB-4C04-BE07-D84D43AE68B3}"/>
              </a:ext>
            </a:extLst>
          </p:cNvPr>
          <p:cNvSpPr>
            <a:spLocks noGrp="1"/>
          </p:cNvSpPr>
          <p:nvPr>
            <p:ph type="sldNum" sz="quarter" idx="12"/>
          </p:nvPr>
        </p:nvSpPr>
        <p:spPr/>
        <p:txBody>
          <a:bodyPr/>
          <a:lstStyle/>
          <a:p>
            <a:fld id="{4991AAF2-57F6-4721-8363-234320E5315C}" type="slidenum">
              <a:rPr lang="en-US" smtClean="0"/>
              <a:t>‹#›</a:t>
            </a:fld>
            <a:endParaRPr lang="en-US"/>
          </a:p>
        </p:txBody>
      </p:sp>
    </p:spTree>
    <p:extLst>
      <p:ext uri="{BB962C8B-B14F-4D97-AF65-F5344CB8AC3E}">
        <p14:creationId xmlns:p14="http://schemas.microsoft.com/office/powerpoint/2010/main" val="19498471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B74AB-0F2F-41B7-B9E5-CAD38F8785D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1982910-27DB-43EB-8F3B-C64857ECBAA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0FDABDC-80D3-4BC3-B1EC-02CDB820CE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A88262D-8BAB-4320-849E-60C2478C02F8}"/>
              </a:ext>
            </a:extLst>
          </p:cNvPr>
          <p:cNvSpPr>
            <a:spLocks noGrp="1"/>
          </p:cNvSpPr>
          <p:nvPr>
            <p:ph type="dt" sz="half" idx="10"/>
          </p:nvPr>
        </p:nvSpPr>
        <p:spPr/>
        <p:txBody>
          <a:bodyPr/>
          <a:lstStyle/>
          <a:p>
            <a:fld id="{28121D34-7781-4B2D-8FE3-2A39C4E8CA8D}" type="datetimeFigureOut">
              <a:rPr lang="en-US" smtClean="0"/>
              <a:t>9/2/2024</a:t>
            </a:fld>
            <a:endParaRPr lang="en-US"/>
          </a:p>
        </p:txBody>
      </p:sp>
      <p:sp>
        <p:nvSpPr>
          <p:cNvPr id="6" name="Footer Placeholder 5">
            <a:extLst>
              <a:ext uri="{FF2B5EF4-FFF2-40B4-BE49-F238E27FC236}">
                <a16:creationId xmlns:a16="http://schemas.microsoft.com/office/drawing/2014/main" id="{8A479E7E-4F9D-4D93-97D4-BDE68C3B95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8CA6FF0-3A75-4D0D-8C3F-3CCACD4502BB}"/>
              </a:ext>
            </a:extLst>
          </p:cNvPr>
          <p:cNvSpPr>
            <a:spLocks noGrp="1"/>
          </p:cNvSpPr>
          <p:nvPr>
            <p:ph type="sldNum" sz="quarter" idx="12"/>
          </p:nvPr>
        </p:nvSpPr>
        <p:spPr/>
        <p:txBody>
          <a:bodyPr/>
          <a:lstStyle/>
          <a:p>
            <a:fld id="{4991AAF2-57F6-4721-8363-234320E5315C}" type="slidenum">
              <a:rPr lang="en-US" smtClean="0"/>
              <a:t>‹#›</a:t>
            </a:fld>
            <a:endParaRPr lang="en-US"/>
          </a:p>
        </p:txBody>
      </p:sp>
    </p:spTree>
    <p:extLst>
      <p:ext uri="{BB962C8B-B14F-4D97-AF65-F5344CB8AC3E}">
        <p14:creationId xmlns:p14="http://schemas.microsoft.com/office/powerpoint/2010/main" val="29506021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46DFC-49BD-41B5-A8CE-A174CB350AF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E6A5E0E-A821-4ACF-B02B-10647108A15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E116120-D86F-4565-9D61-6C76AAC336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451770D-58DC-480F-A626-23811554A80B}"/>
              </a:ext>
            </a:extLst>
          </p:cNvPr>
          <p:cNvSpPr>
            <a:spLocks noGrp="1"/>
          </p:cNvSpPr>
          <p:nvPr>
            <p:ph type="dt" sz="half" idx="10"/>
          </p:nvPr>
        </p:nvSpPr>
        <p:spPr/>
        <p:txBody>
          <a:bodyPr/>
          <a:lstStyle/>
          <a:p>
            <a:fld id="{28121D34-7781-4B2D-8FE3-2A39C4E8CA8D}" type="datetimeFigureOut">
              <a:rPr lang="en-US" smtClean="0"/>
              <a:t>9/2/2024</a:t>
            </a:fld>
            <a:endParaRPr lang="en-US"/>
          </a:p>
        </p:txBody>
      </p:sp>
      <p:sp>
        <p:nvSpPr>
          <p:cNvPr id="6" name="Footer Placeholder 5">
            <a:extLst>
              <a:ext uri="{FF2B5EF4-FFF2-40B4-BE49-F238E27FC236}">
                <a16:creationId xmlns:a16="http://schemas.microsoft.com/office/drawing/2014/main" id="{CFA26179-C2CF-45D7-BAD8-5EC56C97A8E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520711-12CF-41F0-BD3D-1E5C484D49AD}"/>
              </a:ext>
            </a:extLst>
          </p:cNvPr>
          <p:cNvSpPr>
            <a:spLocks noGrp="1"/>
          </p:cNvSpPr>
          <p:nvPr>
            <p:ph type="sldNum" sz="quarter" idx="12"/>
          </p:nvPr>
        </p:nvSpPr>
        <p:spPr/>
        <p:txBody>
          <a:bodyPr/>
          <a:lstStyle/>
          <a:p>
            <a:fld id="{4991AAF2-57F6-4721-8363-234320E5315C}" type="slidenum">
              <a:rPr lang="en-US" smtClean="0"/>
              <a:t>‹#›</a:t>
            </a:fld>
            <a:endParaRPr lang="en-US"/>
          </a:p>
        </p:txBody>
      </p:sp>
    </p:spTree>
    <p:extLst>
      <p:ext uri="{BB962C8B-B14F-4D97-AF65-F5344CB8AC3E}">
        <p14:creationId xmlns:p14="http://schemas.microsoft.com/office/powerpoint/2010/main" val="37721121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421EF75-094F-45DD-A6DB-E330AFFB6DA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3515245-51F9-47A3-9244-A8148BADAB1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F7EB0E-B852-445C-8E08-9D850C908E6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121D34-7781-4B2D-8FE3-2A39C4E8CA8D}" type="datetimeFigureOut">
              <a:rPr lang="en-US" smtClean="0"/>
              <a:t>9/2/2024</a:t>
            </a:fld>
            <a:endParaRPr lang="en-US"/>
          </a:p>
        </p:txBody>
      </p:sp>
      <p:sp>
        <p:nvSpPr>
          <p:cNvPr id="5" name="Footer Placeholder 4">
            <a:extLst>
              <a:ext uri="{FF2B5EF4-FFF2-40B4-BE49-F238E27FC236}">
                <a16:creationId xmlns:a16="http://schemas.microsoft.com/office/drawing/2014/main" id="{21A92B9D-C01E-4963-AF0C-7279A04B28C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4767061-3062-40B8-87AC-4F8900EDB75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91AAF2-57F6-4721-8363-234320E5315C}" type="slidenum">
              <a:rPr lang="en-US" smtClean="0"/>
              <a:t>‹#›</a:t>
            </a:fld>
            <a:endParaRPr lang="en-US"/>
          </a:p>
        </p:txBody>
      </p:sp>
    </p:spTree>
    <p:extLst>
      <p:ext uri="{BB962C8B-B14F-4D97-AF65-F5344CB8AC3E}">
        <p14:creationId xmlns:p14="http://schemas.microsoft.com/office/powerpoint/2010/main" val="33102108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95D672A-1DD0-40A8-9EDD-4EDE673BC781}"/>
              </a:ext>
            </a:extLst>
          </p:cNvPr>
          <p:cNvPicPr>
            <a:picLocks noChangeAspect="1"/>
          </p:cNvPicPr>
          <p:nvPr/>
        </p:nvPicPr>
        <p:blipFill>
          <a:blip r:embed="rId2"/>
          <a:stretch>
            <a:fillRect/>
          </a:stretch>
        </p:blipFill>
        <p:spPr>
          <a:xfrm>
            <a:off x="194319" y="-366486"/>
            <a:ext cx="11640457" cy="7224486"/>
          </a:xfrm>
          <a:prstGeom prst="rect">
            <a:avLst/>
          </a:prstGeom>
        </p:spPr>
      </p:pic>
    </p:spTree>
    <p:extLst>
      <p:ext uri="{BB962C8B-B14F-4D97-AF65-F5344CB8AC3E}">
        <p14:creationId xmlns:p14="http://schemas.microsoft.com/office/powerpoint/2010/main" val="7751402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3C8247E-F34D-424B-A519-C53C1070BFFF}"/>
              </a:ext>
            </a:extLst>
          </p:cNvPr>
          <p:cNvPicPr>
            <a:picLocks noChangeAspect="1"/>
          </p:cNvPicPr>
          <p:nvPr/>
        </p:nvPicPr>
        <p:blipFill>
          <a:blip r:embed="rId2"/>
          <a:stretch>
            <a:fillRect/>
          </a:stretch>
        </p:blipFill>
        <p:spPr>
          <a:xfrm>
            <a:off x="-1" y="10886"/>
            <a:ext cx="11640457" cy="5204052"/>
          </a:xfrm>
          <a:prstGeom prst="rect">
            <a:avLst/>
          </a:prstGeom>
        </p:spPr>
      </p:pic>
      <p:sp>
        <p:nvSpPr>
          <p:cNvPr id="5" name="Rectangle 4">
            <a:extLst>
              <a:ext uri="{FF2B5EF4-FFF2-40B4-BE49-F238E27FC236}">
                <a16:creationId xmlns:a16="http://schemas.microsoft.com/office/drawing/2014/main" id="{9DA5BE38-56B9-4631-B6C1-80C843B20303}"/>
              </a:ext>
            </a:extLst>
          </p:cNvPr>
          <p:cNvSpPr/>
          <p:nvPr/>
        </p:nvSpPr>
        <p:spPr>
          <a:xfrm>
            <a:off x="449943" y="4590824"/>
            <a:ext cx="8113485" cy="2400657"/>
          </a:xfrm>
          <a:prstGeom prst="rect">
            <a:avLst/>
          </a:prstGeom>
        </p:spPr>
        <p:txBody>
          <a:bodyPr wrap="square">
            <a:spAutoFit/>
          </a:bodyPr>
          <a:lstStyle/>
          <a:p>
            <a:r>
              <a:rPr lang="vi-VN" sz="3000" b="1" dirty="0">
                <a:solidFill>
                  <a:srgbClr val="333333"/>
                </a:solidFill>
                <a:latin typeface="Roboto"/>
              </a:rPr>
              <a:t> Gấu Xù lí nhí đáp:</a:t>
            </a:r>
            <a:r>
              <a:rPr lang="vi-VN" sz="3000" b="1" dirty="0">
                <a:solidFill>
                  <a:prstClr val="black"/>
                </a:solidFill>
              </a:rPr>
              <a:t/>
            </a:r>
            <a:br>
              <a:rPr lang="vi-VN" sz="3000" b="1" dirty="0">
                <a:solidFill>
                  <a:prstClr val="black"/>
                </a:solidFill>
              </a:rPr>
            </a:br>
            <a:r>
              <a:rPr lang="vi-VN" sz="3000" b="1" dirty="0">
                <a:solidFill>
                  <a:srgbClr val="333333"/>
                </a:solidFill>
                <a:latin typeface="Roboto"/>
              </a:rPr>
              <a:t>        -Thưa cô, con không ngoan ạ !</a:t>
            </a:r>
            <a:r>
              <a:rPr lang="vi-VN" sz="3000" b="1" dirty="0">
                <a:solidFill>
                  <a:prstClr val="black"/>
                </a:solidFill>
              </a:rPr>
              <a:t/>
            </a:r>
            <a:br>
              <a:rPr lang="vi-VN" sz="3000" b="1" dirty="0">
                <a:solidFill>
                  <a:prstClr val="black"/>
                </a:solidFill>
              </a:rPr>
            </a:br>
            <a:r>
              <a:rPr lang="vi-VN" sz="3000" b="1" dirty="0">
                <a:solidFill>
                  <a:srgbClr val="333333"/>
                </a:solidFill>
                <a:latin typeface="Roboto"/>
              </a:rPr>
              <a:t>        -Con hãy nói cho cô nghe nào !</a:t>
            </a:r>
            <a:r>
              <a:rPr lang="vi-VN" sz="3000" b="1" dirty="0">
                <a:solidFill>
                  <a:prstClr val="black"/>
                </a:solidFill>
              </a:rPr>
              <a:t/>
            </a:r>
            <a:br>
              <a:rPr lang="vi-VN" sz="3000" b="1" dirty="0">
                <a:solidFill>
                  <a:prstClr val="black"/>
                </a:solidFill>
              </a:rPr>
            </a:br>
            <a:r>
              <a:rPr lang="vi-VN" sz="3000" b="1" dirty="0">
                <a:solidFill>
                  <a:srgbClr val="333333"/>
                </a:solidFill>
                <a:latin typeface="Roboto"/>
              </a:rPr>
              <a:t>        -Thưa cô, con xô vào bạn Mèo Khoang làm bạn ấy bị ngã ạ .</a:t>
            </a:r>
            <a:endParaRPr lang="en-US" sz="3000" b="1" dirty="0"/>
          </a:p>
        </p:txBody>
      </p:sp>
    </p:spTree>
    <p:extLst>
      <p:ext uri="{BB962C8B-B14F-4D97-AF65-F5344CB8AC3E}">
        <p14:creationId xmlns:p14="http://schemas.microsoft.com/office/powerpoint/2010/main" val="103142686"/>
      </p:ext>
    </p:extLst>
  </p:cSld>
  <p:clrMapOvr>
    <a:masterClrMapping/>
  </p:clrMapOvr>
  <p:transition spd="med">
    <p:pull/>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375CDFC-9F38-4727-BC1E-55D2CAED9A64}"/>
              </a:ext>
            </a:extLst>
          </p:cNvPr>
          <p:cNvPicPr>
            <a:picLocks noChangeAspect="1"/>
          </p:cNvPicPr>
          <p:nvPr/>
        </p:nvPicPr>
        <p:blipFill>
          <a:blip r:embed="rId2"/>
          <a:stretch>
            <a:fillRect/>
          </a:stretch>
        </p:blipFill>
        <p:spPr>
          <a:xfrm>
            <a:off x="0" y="0"/>
            <a:ext cx="11640457" cy="5598886"/>
          </a:xfrm>
          <a:prstGeom prst="rect">
            <a:avLst/>
          </a:prstGeom>
        </p:spPr>
      </p:pic>
      <p:sp>
        <p:nvSpPr>
          <p:cNvPr id="5" name="Rectangle 4">
            <a:extLst>
              <a:ext uri="{FF2B5EF4-FFF2-40B4-BE49-F238E27FC236}">
                <a16:creationId xmlns:a16="http://schemas.microsoft.com/office/drawing/2014/main" id="{AE6299E8-EE75-44C7-BBB3-DB4BC23F0099}"/>
              </a:ext>
            </a:extLst>
          </p:cNvPr>
          <p:cNvSpPr/>
          <p:nvPr/>
        </p:nvSpPr>
        <p:spPr>
          <a:xfrm>
            <a:off x="0" y="5492821"/>
            <a:ext cx="11640457" cy="1477328"/>
          </a:xfrm>
          <a:prstGeom prst="rect">
            <a:avLst/>
          </a:prstGeom>
        </p:spPr>
        <p:txBody>
          <a:bodyPr wrap="square">
            <a:spAutoFit/>
          </a:bodyPr>
          <a:lstStyle/>
          <a:p>
            <a:r>
              <a:rPr lang="vi-VN" sz="3000" b="1" dirty="0">
                <a:solidFill>
                  <a:srgbClr val="333333"/>
                </a:solidFill>
                <a:latin typeface="+mj-lt"/>
              </a:rPr>
              <a:t>Cô Hươu Sao nhìn Gấu Xù trìu mến nói:</a:t>
            </a:r>
            <a:r>
              <a:rPr lang="vi-VN" sz="3000" b="1" dirty="0">
                <a:latin typeface="+mj-lt"/>
              </a:rPr>
              <a:t/>
            </a:r>
            <a:br>
              <a:rPr lang="vi-VN" sz="3000" b="1" dirty="0">
                <a:latin typeface="+mj-lt"/>
              </a:rPr>
            </a:br>
            <a:r>
              <a:rPr lang="vi-VN" sz="3000" b="1" dirty="0">
                <a:solidFill>
                  <a:srgbClr val="333333"/>
                </a:solidFill>
                <a:latin typeface="+mj-lt"/>
              </a:rPr>
              <a:t>        -Đó là lúc xếp hàng, con đi hơn nhanh nên lỡ xô vào bạn. Con không cố ý làm bạn ngã, phải không nào ?</a:t>
            </a:r>
            <a:endParaRPr lang="en-US" sz="3000" b="1" dirty="0">
              <a:latin typeface="+mj-lt"/>
            </a:endParaRPr>
          </a:p>
        </p:txBody>
      </p:sp>
    </p:spTree>
    <p:extLst>
      <p:ext uri="{BB962C8B-B14F-4D97-AF65-F5344CB8AC3E}">
        <p14:creationId xmlns:p14="http://schemas.microsoft.com/office/powerpoint/2010/main" val="1425291238"/>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05AC927-73C1-48C7-A4F2-A9597D9E216C}"/>
              </a:ext>
            </a:extLst>
          </p:cNvPr>
          <p:cNvPicPr>
            <a:picLocks noChangeAspect="1"/>
          </p:cNvPicPr>
          <p:nvPr/>
        </p:nvPicPr>
        <p:blipFill>
          <a:blip r:embed="rId2"/>
          <a:stretch>
            <a:fillRect/>
          </a:stretch>
        </p:blipFill>
        <p:spPr>
          <a:xfrm>
            <a:off x="-1" y="0"/>
            <a:ext cx="11611429" cy="5214937"/>
          </a:xfrm>
          <a:prstGeom prst="rect">
            <a:avLst/>
          </a:prstGeom>
        </p:spPr>
      </p:pic>
      <p:sp>
        <p:nvSpPr>
          <p:cNvPr id="5" name="Rectangle 4">
            <a:extLst>
              <a:ext uri="{FF2B5EF4-FFF2-40B4-BE49-F238E27FC236}">
                <a16:creationId xmlns:a16="http://schemas.microsoft.com/office/drawing/2014/main" id="{870378EF-2181-4972-B716-0C60E183EF43}"/>
              </a:ext>
            </a:extLst>
          </p:cNvPr>
          <p:cNvSpPr/>
          <p:nvPr/>
        </p:nvSpPr>
        <p:spPr>
          <a:xfrm>
            <a:off x="928914" y="5412379"/>
            <a:ext cx="10261600" cy="1292662"/>
          </a:xfrm>
          <a:prstGeom prst="rect">
            <a:avLst/>
          </a:prstGeom>
        </p:spPr>
        <p:txBody>
          <a:bodyPr wrap="square">
            <a:spAutoFit/>
          </a:bodyPr>
          <a:lstStyle/>
          <a:p>
            <a:r>
              <a:rPr lang="vi-VN" sz="3000" b="1" dirty="0">
                <a:solidFill>
                  <a:srgbClr val="333333"/>
                </a:solidFill>
                <a:latin typeface="Roboto"/>
              </a:rPr>
              <a:t>Cún đốm ngồi bên cạnh Gấu Xù rụt rè giơ tay. Cô hỏi:</a:t>
            </a:r>
            <a:r>
              <a:rPr lang="vi-VN" sz="3000" b="1" dirty="0"/>
              <a:t/>
            </a:r>
            <a:br>
              <a:rPr lang="vi-VN" sz="3000" b="1" dirty="0"/>
            </a:br>
            <a:r>
              <a:rPr lang="vi-VN" sz="3000" b="1" dirty="0">
                <a:solidFill>
                  <a:srgbClr val="333333"/>
                </a:solidFill>
                <a:latin typeface="Roboto"/>
              </a:rPr>
              <a:t>       -Cún Đốm muốn nói gì nào ?</a:t>
            </a:r>
            <a:r>
              <a:rPr lang="vi-VN" sz="3000" b="1" dirty="0"/>
              <a:t/>
            </a:r>
            <a:br>
              <a:rPr lang="vi-VN" sz="3000" b="1" dirty="0"/>
            </a:br>
            <a:r>
              <a:rPr lang="vi-VN" dirty="0">
                <a:solidFill>
                  <a:srgbClr val="333333"/>
                </a:solidFill>
                <a:latin typeface="Roboto"/>
              </a:rPr>
              <a:t>      </a:t>
            </a:r>
            <a:endParaRPr lang="en-US" dirty="0"/>
          </a:p>
        </p:txBody>
      </p:sp>
    </p:spTree>
    <p:extLst>
      <p:ext uri="{BB962C8B-B14F-4D97-AF65-F5344CB8AC3E}">
        <p14:creationId xmlns:p14="http://schemas.microsoft.com/office/powerpoint/2010/main" val="308491472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20314D3-E8FD-43D4-A7BA-6FC6D448542D}"/>
              </a:ext>
            </a:extLst>
          </p:cNvPr>
          <p:cNvPicPr>
            <a:picLocks noChangeAspect="1"/>
          </p:cNvPicPr>
          <p:nvPr/>
        </p:nvPicPr>
        <p:blipFill>
          <a:blip r:embed="rId2"/>
          <a:stretch>
            <a:fillRect/>
          </a:stretch>
        </p:blipFill>
        <p:spPr>
          <a:xfrm>
            <a:off x="-1" y="0"/>
            <a:ext cx="11640457" cy="5878286"/>
          </a:xfrm>
          <a:prstGeom prst="rect">
            <a:avLst/>
          </a:prstGeom>
        </p:spPr>
      </p:pic>
      <p:sp>
        <p:nvSpPr>
          <p:cNvPr id="5" name="Rectangle 4">
            <a:extLst>
              <a:ext uri="{FF2B5EF4-FFF2-40B4-BE49-F238E27FC236}">
                <a16:creationId xmlns:a16="http://schemas.microsoft.com/office/drawing/2014/main" id="{D184F6E3-82CD-48CD-B7A0-A185B475D086}"/>
              </a:ext>
            </a:extLst>
          </p:cNvPr>
          <p:cNvSpPr/>
          <p:nvPr/>
        </p:nvSpPr>
        <p:spPr>
          <a:xfrm>
            <a:off x="1100776" y="6002048"/>
            <a:ext cx="10373353" cy="553998"/>
          </a:xfrm>
          <a:prstGeom prst="rect">
            <a:avLst/>
          </a:prstGeom>
        </p:spPr>
        <p:txBody>
          <a:bodyPr wrap="none">
            <a:spAutoFit/>
          </a:bodyPr>
          <a:lstStyle/>
          <a:p>
            <a:r>
              <a:rPr lang="vi-VN" sz="3000" b="1" dirty="0">
                <a:solidFill>
                  <a:srgbClr val="333333"/>
                </a:solidFill>
                <a:latin typeface="Roboto"/>
              </a:rPr>
              <a:t> -Thưa cô, lỗi tại con ạ. Chính con bá vai bạn Gấu Xù ạ !</a:t>
            </a:r>
            <a:endParaRPr lang="en-US" sz="3000" b="1" dirty="0"/>
          </a:p>
        </p:txBody>
      </p:sp>
    </p:spTree>
    <p:extLst>
      <p:ext uri="{BB962C8B-B14F-4D97-AF65-F5344CB8AC3E}">
        <p14:creationId xmlns:p14="http://schemas.microsoft.com/office/powerpoint/2010/main" val="9207561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2EFD69F-63FA-405E-908C-C510326B936F}"/>
              </a:ext>
            </a:extLst>
          </p:cNvPr>
          <p:cNvPicPr>
            <a:picLocks noChangeAspect="1"/>
          </p:cNvPicPr>
          <p:nvPr/>
        </p:nvPicPr>
        <p:blipFill>
          <a:blip r:embed="rId2"/>
          <a:stretch>
            <a:fillRect/>
          </a:stretch>
        </p:blipFill>
        <p:spPr>
          <a:xfrm>
            <a:off x="1" y="0"/>
            <a:ext cx="11640456" cy="5214937"/>
          </a:xfrm>
          <a:prstGeom prst="rect">
            <a:avLst/>
          </a:prstGeom>
        </p:spPr>
      </p:pic>
      <p:sp>
        <p:nvSpPr>
          <p:cNvPr id="5" name="Rectangle 4">
            <a:extLst>
              <a:ext uri="{FF2B5EF4-FFF2-40B4-BE49-F238E27FC236}">
                <a16:creationId xmlns:a16="http://schemas.microsoft.com/office/drawing/2014/main" id="{8153A707-C67B-4124-B2B3-10BE4624CECC}"/>
              </a:ext>
            </a:extLst>
          </p:cNvPr>
          <p:cNvSpPr/>
          <p:nvPr/>
        </p:nvSpPr>
        <p:spPr>
          <a:xfrm>
            <a:off x="174171" y="4457343"/>
            <a:ext cx="11292115" cy="2400657"/>
          </a:xfrm>
          <a:prstGeom prst="rect">
            <a:avLst/>
          </a:prstGeom>
        </p:spPr>
        <p:txBody>
          <a:bodyPr wrap="square">
            <a:spAutoFit/>
          </a:bodyPr>
          <a:lstStyle/>
          <a:p>
            <a:r>
              <a:rPr lang="vi-VN" sz="3000" b="1" dirty="0">
                <a:solidFill>
                  <a:srgbClr val="333333"/>
                </a:solidFill>
                <a:latin typeface="Roboto"/>
              </a:rPr>
              <a:t>Cô Hươu Sao gật đầu:</a:t>
            </a:r>
            <a:r>
              <a:rPr lang="vi-VN" sz="3000" b="1" dirty="0"/>
              <a:t/>
            </a:r>
            <a:br>
              <a:rPr lang="vi-VN" sz="3000" b="1" dirty="0"/>
            </a:br>
            <a:r>
              <a:rPr lang="vi-VN" sz="3000" b="1" dirty="0">
                <a:solidFill>
                  <a:srgbClr val="333333"/>
                </a:solidFill>
                <a:latin typeface="Roboto"/>
              </a:rPr>
              <a:t>        -Cô hiểu rồi. Lần sau, khi xếp hàng, các con dừng đùa nghịch, xô đẩy nhau. Còn hôm nay, Gấu Xù và Cún Đốm vẫn được nhận quà và phiếu bé ngoan vì các con đã thật thà, dũng cảm nhận khuyết điểm của mình.</a:t>
            </a:r>
            <a:endParaRPr lang="en-US" sz="3000" b="1" dirty="0"/>
          </a:p>
        </p:txBody>
      </p:sp>
    </p:spTree>
    <p:extLst>
      <p:ext uri="{BB962C8B-B14F-4D97-AF65-F5344CB8AC3E}">
        <p14:creationId xmlns:p14="http://schemas.microsoft.com/office/powerpoint/2010/main" val="3500532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7541738-5928-41FA-B084-F2F7DD2586C0}"/>
              </a:ext>
            </a:extLst>
          </p:cNvPr>
          <p:cNvPicPr>
            <a:picLocks noChangeAspect="1"/>
          </p:cNvPicPr>
          <p:nvPr/>
        </p:nvPicPr>
        <p:blipFill>
          <a:blip r:embed="rId2"/>
          <a:stretch>
            <a:fillRect/>
          </a:stretch>
        </p:blipFill>
        <p:spPr>
          <a:xfrm>
            <a:off x="0" y="0"/>
            <a:ext cx="11640457" cy="5704114"/>
          </a:xfrm>
          <a:prstGeom prst="rect">
            <a:avLst/>
          </a:prstGeom>
        </p:spPr>
      </p:pic>
      <p:sp>
        <p:nvSpPr>
          <p:cNvPr id="5" name="Rectangle 4">
            <a:extLst>
              <a:ext uri="{FF2B5EF4-FFF2-40B4-BE49-F238E27FC236}">
                <a16:creationId xmlns:a16="http://schemas.microsoft.com/office/drawing/2014/main" id="{0BF8F0A2-FFCB-4C00-95B0-D1EBF3E021DC}"/>
              </a:ext>
            </a:extLst>
          </p:cNvPr>
          <p:cNvSpPr/>
          <p:nvPr/>
        </p:nvSpPr>
        <p:spPr>
          <a:xfrm>
            <a:off x="435429" y="5486400"/>
            <a:ext cx="11321142" cy="1477328"/>
          </a:xfrm>
          <a:prstGeom prst="rect">
            <a:avLst/>
          </a:prstGeom>
        </p:spPr>
        <p:txBody>
          <a:bodyPr wrap="square">
            <a:spAutoFit/>
          </a:bodyPr>
          <a:lstStyle/>
          <a:p>
            <a:r>
              <a:rPr lang="vi-VN" sz="3000" b="1" dirty="0">
                <a:solidFill>
                  <a:srgbClr val="333333"/>
                </a:solidFill>
                <a:latin typeface="Roboto"/>
              </a:rPr>
              <a:t> Nói rồi, cô giáo tặng cho mỗi bạn một chiếc ô tô đồ chơi rất đẹp. Chắc hẳn đó là hai thứ quà mà hai bạn qúi nhất trong năm học mẫu giáo này.</a:t>
            </a:r>
            <a:endParaRPr lang="en-US" sz="3000" b="1" dirty="0"/>
          </a:p>
        </p:txBody>
      </p:sp>
    </p:spTree>
    <p:extLst>
      <p:ext uri="{BB962C8B-B14F-4D97-AF65-F5344CB8AC3E}">
        <p14:creationId xmlns:p14="http://schemas.microsoft.com/office/powerpoint/2010/main" val="42627041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D1DFC97-5C36-44B8-980D-46B9FB50D467}"/>
              </a:ext>
            </a:extLst>
          </p:cNvPr>
          <p:cNvPicPr>
            <a:picLocks noChangeAspect="1"/>
          </p:cNvPicPr>
          <p:nvPr/>
        </p:nvPicPr>
        <p:blipFill>
          <a:blip r:embed="rId2"/>
          <a:stretch>
            <a:fillRect/>
          </a:stretch>
        </p:blipFill>
        <p:spPr>
          <a:xfrm>
            <a:off x="0" y="0"/>
            <a:ext cx="11611430" cy="5318805"/>
          </a:xfrm>
          <a:prstGeom prst="rect">
            <a:avLst/>
          </a:prstGeom>
        </p:spPr>
      </p:pic>
      <p:sp>
        <p:nvSpPr>
          <p:cNvPr id="5" name="Rectangle 4">
            <a:extLst>
              <a:ext uri="{FF2B5EF4-FFF2-40B4-BE49-F238E27FC236}">
                <a16:creationId xmlns:a16="http://schemas.microsoft.com/office/drawing/2014/main" id="{8A1D26B8-C734-4E55-9016-96F7D1CA58EC}"/>
              </a:ext>
            </a:extLst>
          </p:cNvPr>
          <p:cNvSpPr/>
          <p:nvPr/>
        </p:nvSpPr>
        <p:spPr>
          <a:xfrm>
            <a:off x="145143" y="5318805"/>
            <a:ext cx="11466287" cy="1938992"/>
          </a:xfrm>
          <a:prstGeom prst="rect">
            <a:avLst/>
          </a:prstGeom>
        </p:spPr>
        <p:txBody>
          <a:bodyPr wrap="square">
            <a:spAutoFit/>
          </a:bodyPr>
          <a:lstStyle/>
          <a:p>
            <a:r>
              <a:rPr lang="vi-VN" b="1" dirty="0">
                <a:solidFill>
                  <a:srgbClr val="333333"/>
                </a:solidFill>
                <a:latin typeface="inherit"/>
              </a:rPr>
              <a:t> </a:t>
            </a:r>
            <a:r>
              <a:rPr lang="vi-VN" sz="3000" b="1" dirty="0">
                <a:solidFill>
                  <a:srgbClr val="333333"/>
                </a:solidFill>
                <a:latin typeface="inherit"/>
              </a:rPr>
              <a:t>Hôm thứ hai đầu tuần, cô giáo Hươu Sao nói với cả lớp mẫu giáo lớn:</a:t>
            </a:r>
            <a:r>
              <a:rPr lang="vi-VN" sz="3000" b="1" dirty="0"/>
              <a:t/>
            </a:r>
            <a:br>
              <a:rPr lang="vi-VN" sz="3000" b="1" dirty="0"/>
            </a:br>
            <a:r>
              <a:rPr lang="vi-VN" sz="3000" b="1" dirty="0">
                <a:solidFill>
                  <a:srgbClr val="333333"/>
                </a:solidFill>
                <a:latin typeface="Roboto"/>
              </a:rPr>
              <a:t>        -Các con sắp được nghỉ hè rồi. Tuần này, ai được phiếu bé ngoan, cô sẽ tặng cho một món quà.</a:t>
            </a:r>
            <a:r>
              <a:rPr lang="vi-VN" sz="3000" b="1" dirty="0"/>
              <a:t/>
            </a:r>
            <a:br>
              <a:rPr lang="vi-VN" sz="3000" b="1" dirty="0"/>
            </a:br>
            <a:r>
              <a:rPr lang="vi-VN" sz="3000" b="1" dirty="0">
                <a:solidFill>
                  <a:srgbClr val="333333"/>
                </a:solidFill>
                <a:latin typeface="Roboto"/>
              </a:rPr>
              <a:t>       </a:t>
            </a:r>
            <a:endParaRPr lang="en-US" sz="3000" b="1" dirty="0">
              <a:latin typeface="VNI-Avo" pitchFamily="2" charset="0"/>
            </a:endParaRPr>
          </a:p>
        </p:txBody>
      </p:sp>
    </p:spTree>
    <p:extLst>
      <p:ext uri="{BB962C8B-B14F-4D97-AF65-F5344CB8AC3E}">
        <p14:creationId xmlns:p14="http://schemas.microsoft.com/office/powerpoint/2010/main" val="704738356"/>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A0D4716-6AC0-4C4B-A7BF-18632FB0418C}"/>
              </a:ext>
            </a:extLst>
          </p:cNvPr>
          <p:cNvPicPr>
            <a:picLocks noChangeAspect="1"/>
          </p:cNvPicPr>
          <p:nvPr/>
        </p:nvPicPr>
        <p:blipFill>
          <a:blip r:embed="rId2"/>
          <a:stretch>
            <a:fillRect/>
          </a:stretch>
        </p:blipFill>
        <p:spPr>
          <a:xfrm>
            <a:off x="1" y="-21772"/>
            <a:ext cx="11640456" cy="5236709"/>
          </a:xfrm>
          <a:prstGeom prst="rect">
            <a:avLst/>
          </a:prstGeom>
        </p:spPr>
      </p:pic>
      <p:sp>
        <p:nvSpPr>
          <p:cNvPr id="5" name="Rectangle 4">
            <a:extLst>
              <a:ext uri="{FF2B5EF4-FFF2-40B4-BE49-F238E27FC236}">
                <a16:creationId xmlns:a16="http://schemas.microsoft.com/office/drawing/2014/main" id="{0D210DEF-DB23-469D-85F5-EA13566266A5}"/>
              </a:ext>
            </a:extLst>
          </p:cNvPr>
          <p:cNvSpPr/>
          <p:nvPr/>
        </p:nvSpPr>
        <p:spPr>
          <a:xfrm>
            <a:off x="101599" y="5383351"/>
            <a:ext cx="11538857" cy="1015663"/>
          </a:xfrm>
          <a:prstGeom prst="rect">
            <a:avLst/>
          </a:prstGeom>
        </p:spPr>
        <p:txBody>
          <a:bodyPr wrap="square">
            <a:spAutoFit/>
          </a:bodyPr>
          <a:lstStyle/>
          <a:p>
            <a:r>
              <a:rPr lang="vi-VN" sz="3000" b="1" dirty="0">
                <a:solidFill>
                  <a:srgbClr val="333333"/>
                </a:solidFill>
                <a:latin typeface="Roboto"/>
              </a:rPr>
              <a:t>Từ hôm ấy, bé nào cũng cố gắng hát hay hơn, múa dẻo hơn và trật tự hơn khi ngồi trong lớp. </a:t>
            </a:r>
            <a:endParaRPr lang="en-US" sz="3000" dirty="0">
              <a:latin typeface="VNI-Avo" pitchFamily="2" charset="0"/>
            </a:endParaRPr>
          </a:p>
        </p:txBody>
      </p:sp>
    </p:spTree>
    <p:extLst>
      <p:ext uri="{BB962C8B-B14F-4D97-AF65-F5344CB8AC3E}">
        <p14:creationId xmlns:p14="http://schemas.microsoft.com/office/powerpoint/2010/main" val="2288634414"/>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6033747-B862-4F78-A445-D82C29376483}"/>
              </a:ext>
            </a:extLst>
          </p:cNvPr>
          <p:cNvPicPr>
            <a:picLocks noChangeAspect="1"/>
          </p:cNvPicPr>
          <p:nvPr/>
        </p:nvPicPr>
        <p:blipFill>
          <a:blip r:embed="rId2"/>
          <a:stretch>
            <a:fillRect/>
          </a:stretch>
        </p:blipFill>
        <p:spPr>
          <a:xfrm>
            <a:off x="1" y="-32658"/>
            <a:ext cx="11640456" cy="5678715"/>
          </a:xfrm>
          <a:prstGeom prst="rect">
            <a:avLst/>
          </a:prstGeom>
        </p:spPr>
      </p:pic>
      <p:sp>
        <p:nvSpPr>
          <p:cNvPr id="5" name="Rectangle 4">
            <a:extLst>
              <a:ext uri="{FF2B5EF4-FFF2-40B4-BE49-F238E27FC236}">
                <a16:creationId xmlns:a16="http://schemas.microsoft.com/office/drawing/2014/main" id="{DA0EB483-9F36-4DCF-8AE0-C494B3C6ABA4}"/>
              </a:ext>
            </a:extLst>
          </p:cNvPr>
          <p:cNvSpPr/>
          <p:nvPr/>
        </p:nvSpPr>
        <p:spPr>
          <a:xfrm>
            <a:off x="275772" y="5646057"/>
            <a:ext cx="11640455" cy="1015663"/>
          </a:xfrm>
          <a:prstGeom prst="rect">
            <a:avLst/>
          </a:prstGeom>
        </p:spPr>
        <p:txBody>
          <a:bodyPr wrap="square">
            <a:spAutoFit/>
          </a:bodyPr>
          <a:lstStyle/>
          <a:p>
            <a:r>
              <a:rPr lang="vi-VN" sz="3000" b="1" dirty="0">
                <a:solidFill>
                  <a:srgbClr val="333333"/>
                </a:solidFill>
                <a:latin typeface="Roboto"/>
              </a:rPr>
              <a:t>Đến ngày thứ bảy, cả lớp mẫu giáo lớn hồi hộp lắm, vì bé nào cũng muốn được cô giáo cho quà mà !</a:t>
            </a:r>
            <a:endParaRPr lang="en-US" sz="3000" dirty="0"/>
          </a:p>
        </p:txBody>
      </p:sp>
    </p:spTree>
    <p:extLst>
      <p:ext uri="{BB962C8B-B14F-4D97-AF65-F5344CB8AC3E}">
        <p14:creationId xmlns:p14="http://schemas.microsoft.com/office/powerpoint/2010/main" val="29313239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46B5568-B4A4-4C89-BDA4-4E327A6D74B9}"/>
              </a:ext>
            </a:extLst>
          </p:cNvPr>
          <p:cNvPicPr>
            <a:picLocks noChangeAspect="1"/>
          </p:cNvPicPr>
          <p:nvPr/>
        </p:nvPicPr>
        <p:blipFill>
          <a:blip r:embed="rId2"/>
          <a:stretch>
            <a:fillRect/>
          </a:stretch>
        </p:blipFill>
        <p:spPr>
          <a:xfrm>
            <a:off x="1" y="-43543"/>
            <a:ext cx="11640456" cy="5384799"/>
          </a:xfrm>
          <a:prstGeom prst="rect">
            <a:avLst/>
          </a:prstGeom>
        </p:spPr>
      </p:pic>
      <p:sp>
        <p:nvSpPr>
          <p:cNvPr id="5" name="Rectangle 4">
            <a:extLst>
              <a:ext uri="{FF2B5EF4-FFF2-40B4-BE49-F238E27FC236}">
                <a16:creationId xmlns:a16="http://schemas.microsoft.com/office/drawing/2014/main" id="{46109970-5227-44AC-A3FC-92127018B9E1}"/>
              </a:ext>
            </a:extLst>
          </p:cNvPr>
          <p:cNvSpPr/>
          <p:nvPr/>
        </p:nvSpPr>
        <p:spPr>
          <a:xfrm>
            <a:off x="275772" y="5341256"/>
            <a:ext cx="11640456" cy="1477328"/>
          </a:xfrm>
          <a:prstGeom prst="rect">
            <a:avLst/>
          </a:prstGeom>
        </p:spPr>
        <p:txBody>
          <a:bodyPr wrap="square">
            <a:spAutoFit/>
          </a:bodyPr>
          <a:lstStyle/>
          <a:p>
            <a:r>
              <a:rPr lang="vi-VN" sz="3000" b="1" dirty="0">
                <a:solidFill>
                  <a:srgbClr val="333333"/>
                </a:solidFill>
                <a:latin typeface="Roboto"/>
              </a:rPr>
              <a:t>Hết giờ ra chơi, trong lúc các bé xếp hàng vào lớp. Cún Đốm bá vai Gấu Xù khiến cho Gấu Xù xô vào Mèo Khoang làm Mèo Khoang ngã nhào, đầu gối bị trầy da thâm tím</a:t>
            </a:r>
            <a:endParaRPr lang="en-US" sz="3000" b="1" dirty="0"/>
          </a:p>
        </p:txBody>
      </p:sp>
    </p:spTree>
    <p:extLst>
      <p:ext uri="{BB962C8B-B14F-4D97-AF65-F5344CB8AC3E}">
        <p14:creationId xmlns:p14="http://schemas.microsoft.com/office/powerpoint/2010/main" val="1343255557"/>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ACCB03D-9A1C-4F33-BE5E-32C984E91691}"/>
              </a:ext>
            </a:extLst>
          </p:cNvPr>
          <p:cNvPicPr>
            <a:picLocks noChangeAspect="1"/>
          </p:cNvPicPr>
          <p:nvPr/>
        </p:nvPicPr>
        <p:blipFill>
          <a:blip r:embed="rId2"/>
          <a:stretch>
            <a:fillRect/>
          </a:stretch>
        </p:blipFill>
        <p:spPr>
          <a:xfrm>
            <a:off x="-1" y="0"/>
            <a:ext cx="11640457" cy="5631543"/>
          </a:xfrm>
          <a:prstGeom prst="rect">
            <a:avLst/>
          </a:prstGeom>
        </p:spPr>
      </p:pic>
      <p:sp>
        <p:nvSpPr>
          <p:cNvPr id="5" name="Rectangle 4">
            <a:extLst>
              <a:ext uri="{FF2B5EF4-FFF2-40B4-BE49-F238E27FC236}">
                <a16:creationId xmlns:a16="http://schemas.microsoft.com/office/drawing/2014/main" id="{119392E8-91A8-4CEC-93B5-200A3350503A}"/>
              </a:ext>
            </a:extLst>
          </p:cNvPr>
          <p:cNvSpPr/>
          <p:nvPr/>
        </p:nvSpPr>
        <p:spPr>
          <a:xfrm>
            <a:off x="101600" y="5631543"/>
            <a:ext cx="11538856" cy="1015663"/>
          </a:xfrm>
          <a:prstGeom prst="rect">
            <a:avLst/>
          </a:prstGeom>
        </p:spPr>
        <p:txBody>
          <a:bodyPr wrap="square">
            <a:spAutoFit/>
          </a:bodyPr>
          <a:lstStyle/>
          <a:p>
            <a:r>
              <a:rPr lang="vi-VN" sz="3000" b="1" dirty="0">
                <a:solidFill>
                  <a:srgbClr val="333333"/>
                </a:solidFill>
                <a:latin typeface="Roboto"/>
              </a:rPr>
              <a:t>Mèo Khoang đau quá liền oà khóc lên. Cô giáo Hươu Sao phải lấy dầu xoa bóp vào chổ đau cho Mèo   Khoang.</a:t>
            </a:r>
            <a:endParaRPr lang="en-US" sz="3000" b="1" dirty="0"/>
          </a:p>
        </p:txBody>
      </p:sp>
    </p:spTree>
    <p:extLst>
      <p:ext uri="{BB962C8B-B14F-4D97-AF65-F5344CB8AC3E}">
        <p14:creationId xmlns:p14="http://schemas.microsoft.com/office/powerpoint/2010/main" val="350449330"/>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05E12BE-7206-450A-A3FE-35E7EAA344DB}"/>
              </a:ext>
            </a:extLst>
          </p:cNvPr>
          <p:cNvPicPr>
            <a:picLocks noChangeAspect="1"/>
          </p:cNvPicPr>
          <p:nvPr/>
        </p:nvPicPr>
        <p:blipFill>
          <a:blip r:embed="rId2"/>
          <a:stretch>
            <a:fillRect/>
          </a:stretch>
        </p:blipFill>
        <p:spPr>
          <a:xfrm>
            <a:off x="0" y="14514"/>
            <a:ext cx="11640457" cy="5544457"/>
          </a:xfrm>
          <a:prstGeom prst="rect">
            <a:avLst/>
          </a:prstGeom>
        </p:spPr>
      </p:pic>
      <p:sp>
        <p:nvSpPr>
          <p:cNvPr id="5" name="Rectangle 4">
            <a:extLst>
              <a:ext uri="{FF2B5EF4-FFF2-40B4-BE49-F238E27FC236}">
                <a16:creationId xmlns:a16="http://schemas.microsoft.com/office/drawing/2014/main" id="{3AFA1F40-F3FC-40E1-9E70-EAB020456482}"/>
              </a:ext>
            </a:extLst>
          </p:cNvPr>
          <p:cNvSpPr/>
          <p:nvPr/>
        </p:nvSpPr>
        <p:spPr>
          <a:xfrm>
            <a:off x="1" y="5428342"/>
            <a:ext cx="11640456" cy="1754326"/>
          </a:xfrm>
          <a:prstGeom prst="rect">
            <a:avLst/>
          </a:prstGeom>
        </p:spPr>
        <p:txBody>
          <a:bodyPr wrap="square">
            <a:spAutoFit/>
          </a:bodyPr>
          <a:lstStyle/>
          <a:p>
            <a:r>
              <a:rPr lang="vi-VN" sz="3000" b="1" dirty="0">
                <a:solidFill>
                  <a:srgbClr val="333333"/>
                </a:solidFill>
                <a:latin typeface="Roboto"/>
              </a:rPr>
              <a:t>Giờ sinh hoạt cuối tuần, cô khen cả lớp:</a:t>
            </a:r>
            <a:r>
              <a:rPr lang="vi-VN" sz="3000" b="1" dirty="0"/>
              <a:t/>
            </a:r>
            <a:br>
              <a:rPr lang="vi-VN" sz="3000" b="1" dirty="0"/>
            </a:br>
            <a:r>
              <a:rPr lang="vi-VN" sz="3000" b="1" dirty="0">
                <a:solidFill>
                  <a:srgbClr val="333333"/>
                </a:solidFill>
                <a:latin typeface="Roboto"/>
              </a:rPr>
              <a:t>        -Tất cả các con đều xứng đáng nhận phiếu bé ngoan và nhận quà của cô.</a:t>
            </a:r>
            <a:r>
              <a:rPr lang="vi-VN" sz="3000" b="1" dirty="0"/>
              <a:t/>
            </a:r>
            <a:br>
              <a:rPr lang="vi-VN" sz="3000" b="1" dirty="0"/>
            </a:br>
            <a:r>
              <a:rPr lang="vi-VN" dirty="0">
                <a:solidFill>
                  <a:srgbClr val="333333"/>
                </a:solidFill>
                <a:latin typeface="Roboto"/>
              </a:rPr>
              <a:t>       </a:t>
            </a:r>
            <a:endParaRPr lang="en-US" dirty="0"/>
          </a:p>
        </p:txBody>
      </p:sp>
    </p:spTree>
    <p:extLst>
      <p:ext uri="{BB962C8B-B14F-4D97-AF65-F5344CB8AC3E}">
        <p14:creationId xmlns:p14="http://schemas.microsoft.com/office/powerpoint/2010/main" val="287925509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E8B47BD-36E5-4A09-9E0E-F3959309D063}"/>
              </a:ext>
            </a:extLst>
          </p:cNvPr>
          <p:cNvPicPr>
            <a:picLocks noChangeAspect="1"/>
          </p:cNvPicPr>
          <p:nvPr/>
        </p:nvPicPr>
        <p:blipFill>
          <a:blip r:embed="rId2"/>
          <a:stretch>
            <a:fillRect/>
          </a:stretch>
        </p:blipFill>
        <p:spPr>
          <a:xfrm>
            <a:off x="-1" y="0"/>
            <a:ext cx="11640457" cy="5384800"/>
          </a:xfrm>
          <a:prstGeom prst="rect">
            <a:avLst/>
          </a:prstGeom>
        </p:spPr>
      </p:pic>
      <p:sp>
        <p:nvSpPr>
          <p:cNvPr id="5" name="Rectangle 4">
            <a:extLst>
              <a:ext uri="{FF2B5EF4-FFF2-40B4-BE49-F238E27FC236}">
                <a16:creationId xmlns:a16="http://schemas.microsoft.com/office/drawing/2014/main" id="{353E1BFC-105F-4753-A2B3-4DF6429FB1F9}"/>
              </a:ext>
            </a:extLst>
          </p:cNvPr>
          <p:cNvSpPr/>
          <p:nvPr/>
        </p:nvSpPr>
        <p:spPr>
          <a:xfrm>
            <a:off x="217714" y="5021942"/>
            <a:ext cx="11422742" cy="1938992"/>
          </a:xfrm>
          <a:prstGeom prst="rect">
            <a:avLst/>
          </a:prstGeom>
        </p:spPr>
        <p:txBody>
          <a:bodyPr wrap="square">
            <a:spAutoFit/>
          </a:bodyPr>
          <a:lstStyle/>
          <a:p>
            <a:r>
              <a:rPr lang="vi-VN" sz="3000" b="1" dirty="0">
                <a:solidFill>
                  <a:srgbClr val="333333"/>
                </a:solidFill>
                <a:latin typeface="Roboto"/>
              </a:rPr>
              <a:t> Rồi cô đi từng bàn phát quà và phiếu bé ngoan cho các bé. Nào những con búp bê, thú nhồi bông…trông thật ngộ nghĩnh. Lại có những bạn được cô giáo tặng cho chiếc bút chì để tập viết hoặc kẹo sô-cô-la…</a:t>
            </a:r>
            <a:endParaRPr lang="en-US" sz="3000" b="1" dirty="0"/>
          </a:p>
        </p:txBody>
      </p:sp>
    </p:spTree>
    <p:extLst>
      <p:ext uri="{BB962C8B-B14F-4D97-AF65-F5344CB8AC3E}">
        <p14:creationId xmlns:p14="http://schemas.microsoft.com/office/powerpoint/2010/main" val="259493341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47EAE28-F50B-4D97-A363-32179E7DB894}"/>
              </a:ext>
            </a:extLst>
          </p:cNvPr>
          <p:cNvPicPr>
            <a:picLocks noChangeAspect="1"/>
          </p:cNvPicPr>
          <p:nvPr/>
        </p:nvPicPr>
        <p:blipFill>
          <a:blip r:embed="rId2"/>
          <a:stretch>
            <a:fillRect/>
          </a:stretch>
        </p:blipFill>
        <p:spPr>
          <a:xfrm>
            <a:off x="1" y="0"/>
            <a:ext cx="11640456" cy="5352142"/>
          </a:xfrm>
          <a:prstGeom prst="rect">
            <a:avLst/>
          </a:prstGeom>
        </p:spPr>
      </p:pic>
      <p:sp>
        <p:nvSpPr>
          <p:cNvPr id="5" name="Rectangle 4">
            <a:extLst>
              <a:ext uri="{FF2B5EF4-FFF2-40B4-BE49-F238E27FC236}">
                <a16:creationId xmlns:a16="http://schemas.microsoft.com/office/drawing/2014/main" id="{2F2C218D-4A07-4905-971C-ABA69C4CB204}"/>
              </a:ext>
            </a:extLst>
          </p:cNvPr>
          <p:cNvSpPr/>
          <p:nvPr/>
        </p:nvSpPr>
        <p:spPr>
          <a:xfrm>
            <a:off x="246743" y="5145989"/>
            <a:ext cx="11146972" cy="2400657"/>
          </a:xfrm>
          <a:prstGeom prst="rect">
            <a:avLst/>
          </a:prstGeom>
        </p:spPr>
        <p:txBody>
          <a:bodyPr wrap="square">
            <a:spAutoFit/>
          </a:bodyPr>
          <a:lstStyle/>
          <a:p>
            <a:r>
              <a:rPr lang="vi-VN" sz="3000" b="1" dirty="0">
                <a:solidFill>
                  <a:srgbClr val="333333"/>
                </a:solidFill>
                <a:latin typeface="Roboto"/>
              </a:rPr>
              <a:t>Đến lượt Gấu Xù, cô tặng cho Gấu Xù một cái ô tô đỏ rất đẹp, nhưng cậu cứ cúi mặt xuống, không đưa tay ra nhận quà. Cô giáo dịu dàng hỏi:</a:t>
            </a:r>
            <a:r>
              <a:rPr lang="vi-VN" sz="3000" b="1" dirty="0"/>
              <a:t/>
            </a:r>
            <a:br>
              <a:rPr lang="vi-VN" sz="3000" b="1" dirty="0"/>
            </a:br>
            <a:r>
              <a:rPr lang="vi-VN" sz="3000" b="1" dirty="0">
                <a:solidFill>
                  <a:srgbClr val="333333"/>
                </a:solidFill>
                <a:latin typeface="Roboto"/>
              </a:rPr>
              <a:t>        -Gấu Xù làm sao thế ?</a:t>
            </a:r>
            <a:r>
              <a:rPr lang="vi-VN" sz="3000" b="1" dirty="0"/>
              <a:t/>
            </a:r>
            <a:br>
              <a:rPr lang="vi-VN" sz="3000" b="1" dirty="0"/>
            </a:br>
            <a:r>
              <a:rPr lang="vi-VN" sz="3000" b="1" dirty="0">
                <a:solidFill>
                  <a:srgbClr val="333333"/>
                </a:solidFill>
                <a:latin typeface="Roboto"/>
              </a:rPr>
              <a:t>       </a:t>
            </a:r>
            <a:endParaRPr lang="en-US" sz="3000" b="1" dirty="0"/>
          </a:p>
        </p:txBody>
      </p:sp>
    </p:spTree>
    <p:extLst>
      <p:ext uri="{BB962C8B-B14F-4D97-AF65-F5344CB8AC3E}">
        <p14:creationId xmlns:p14="http://schemas.microsoft.com/office/powerpoint/2010/main" val="732520598"/>
      </p:ext>
    </p:extLst>
  </p:cSld>
  <p:clrMapOvr>
    <a:masterClrMapping/>
  </p:clrMapOvr>
  <p:transition spd="med">
    <p:pull/>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TotalTime>
  <Words>271</Words>
  <Application>Microsoft Office PowerPoint</Application>
  <PresentationFormat>Widescreen</PresentationFormat>
  <Paragraphs>14</Paragraphs>
  <Slides>15</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15</vt:i4>
      </vt:variant>
    </vt:vector>
  </HeadingPairs>
  <TitlesOfParts>
    <vt:vector size="23" baseType="lpstr">
      <vt:lpstr>inherit</vt:lpstr>
      <vt:lpstr>VNI-Avo</vt:lpstr>
      <vt:lpstr>Calibri Light</vt:lpstr>
      <vt:lpstr>Calibri</vt:lpstr>
      <vt:lpstr>Roboto</vt:lpstr>
      <vt:lpstr>Arial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acer</cp:lastModifiedBy>
  <cp:revision>7</cp:revision>
  <dcterms:created xsi:type="dcterms:W3CDTF">2024-07-28T14:02:02Z</dcterms:created>
  <dcterms:modified xsi:type="dcterms:W3CDTF">2024-09-02T13:34:24Z</dcterms:modified>
</cp:coreProperties>
</file>