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7" r:id="rId5"/>
    <p:sldId id="256" r:id="rId6"/>
    <p:sldId id="266" r:id="rId7"/>
    <p:sldId id="259" r:id="rId8"/>
    <p:sldId id="267" r:id="rId9"/>
    <p:sldId id="268" r:id="rId10"/>
    <p:sldId id="264" r:id="rId11"/>
    <p:sldId id="261" r:id="rId12"/>
    <p:sldId id="263" r:id="rId13"/>
    <p:sldId id="270" r:id="rId1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p:scale>
          <a:sx n="75" d="100"/>
          <a:sy n="75" d="100"/>
        </p:scale>
        <p:origin x="1236" y="492"/>
      </p:cViewPr>
      <p:guideLst>
        <p:guide orient="horz" pos="1620"/>
        <p:guide pos="2880"/>
      </p:guideLst>
    </p:cSldViewPr>
  </p:slideViewPr>
  <p:outlineViewPr>
    <p:cViewPr>
      <p:scale>
        <a:sx n="33" d="100"/>
        <a:sy n="33" d="100"/>
      </p:scale>
      <p:origin x="0" y="7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236893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029084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08817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200150"/>
            <a:ext cx="6837362" cy="24003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grpSp>
      <p:sp>
        <p:nvSpPr>
          <p:cNvPr id="235532" name="Rectangle 12"/>
          <p:cNvSpPr>
            <a:spLocks noGrp="1" noChangeArrowheads="1"/>
          </p:cNvSpPr>
          <p:nvPr>
            <p:ph type="ctrTitle"/>
          </p:nvPr>
        </p:nvSpPr>
        <p:spPr>
          <a:xfrm>
            <a:off x="685800" y="914416"/>
            <a:ext cx="7772400" cy="1450181"/>
          </a:xfrm>
        </p:spPr>
        <p:txBody>
          <a:bodyPr anchor="b"/>
          <a:lstStyle>
            <a:lvl1pPr algn="r">
              <a:defRPr sz="4400"/>
            </a:lvl1pPr>
          </a:lstStyle>
          <a:p>
            <a:pPr lvl="0"/>
            <a:r>
              <a:rPr lang="en-US" altLang="en-US" noProof="0" smtClean="0"/>
              <a:t>Click to edit Master title style</a:t>
            </a:r>
          </a:p>
        </p:txBody>
      </p:sp>
      <p:sp>
        <p:nvSpPr>
          <p:cNvPr id="235533" name="Rectangle 13"/>
          <p:cNvSpPr>
            <a:spLocks noGrp="1" noChangeArrowheads="1"/>
          </p:cNvSpPr>
          <p:nvPr>
            <p:ph type="subTitle" idx="1"/>
          </p:nvPr>
        </p:nvSpPr>
        <p:spPr>
          <a:xfrm>
            <a:off x="2057400" y="2628900"/>
            <a:ext cx="6400800" cy="1314450"/>
          </a:xfrm>
        </p:spPr>
        <p:txBody>
          <a:bodyPr/>
          <a:lstStyle>
            <a:lvl1pPr marL="0" indent="0" algn="r">
              <a:buFont typeface="Wingdings" pitchFamily="2" charset="2"/>
              <a:buNone/>
              <a:defRPr/>
            </a:lvl1pPr>
          </a:lstStyle>
          <a:p>
            <a:pPr lvl="0"/>
            <a:r>
              <a:rPr lang="en-US" altLang="en-US" noProof="0" smtClean="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pPr>
              <a:defRPr/>
            </a:pPr>
            <a:fld id="{35059371-E174-4162-8785-691CD92371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9459816"/>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C138F5C-C59A-47C5-97EA-679B2DA6B35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1133135"/>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728CF33-1E31-40DB-B45F-5E2260885E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48624241"/>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3E66F2B-FCAB-4543-95F7-E9546CA29F7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9061012"/>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A3C74BAE-0A57-49F4-B54F-50205DF50D0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020346"/>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498F456-8F40-466C-80EE-72BEF18ADC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69222926"/>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69FA386-1E63-4C74-BD84-14FED5F4153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9524570"/>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D8E4B76-B3E5-4777-A75F-D27C2318155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6322528"/>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444852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0CB5BB-6EA6-48EE-AF97-83EBB148B64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164392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77F4C68-AE1D-4ED6-937B-3DA5D59CF74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20387693"/>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4"/>
            <a:ext cx="2057400" cy="43922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94"/>
            <a:ext cx="6019800" cy="43922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70EF7F-063F-4C09-8B5E-EF77B87B5CF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8875472"/>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200150"/>
            <a:ext cx="6837362" cy="24003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grpSp>
      <p:sp>
        <p:nvSpPr>
          <p:cNvPr id="235532" name="Rectangle 12"/>
          <p:cNvSpPr>
            <a:spLocks noGrp="1" noChangeArrowheads="1"/>
          </p:cNvSpPr>
          <p:nvPr>
            <p:ph type="ctrTitle"/>
          </p:nvPr>
        </p:nvSpPr>
        <p:spPr>
          <a:xfrm>
            <a:off x="685800" y="914416"/>
            <a:ext cx="7772400" cy="1450181"/>
          </a:xfrm>
        </p:spPr>
        <p:txBody>
          <a:bodyPr anchor="b"/>
          <a:lstStyle>
            <a:lvl1pPr algn="r">
              <a:defRPr sz="4400"/>
            </a:lvl1pPr>
          </a:lstStyle>
          <a:p>
            <a:pPr lvl="0"/>
            <a:r>
              <a:rPr lang="en-US" altLang="en-US" noProof="0" smtClean="0"/>
              <a:t>Click to edit Master title style</a:t>
            </a:r>
          </a:p>
        </p:txBody>
      </p:sp>
      <p:sp>
        <p:nvSpPr>
          <p:cNvPr id="235533" name="Rectangle 13"/>
          <p:cNvSpPr>
            <a:spLocks noGrp="1" noChangeArrowheads="1"/>
          </p:cNvSpPr>
          <p:nvPr>
            <p:ph type="subTitle" idx="1"/>
          </p:nvPr>
        </p:nvSpPr>
        <p:spPr>
          <a:xfrm>
            <a:off x="2057400" y="2628900"/>
            <a:ext cx="6400800" cy="1314450"/>
          </a:xfrm>
        </p:spPr>
        <p:txBody>
          <a:bodyPr/>
          <a:lstStyle>
            <a:lvl1pPr marL="0" indent="0" algn="r">
              <a:buFont typeface="Wingdings" pitchFamily="2" charset="2"/>
              <a:buNone/>
              <a:defRPr/>
            </a:lvl1pPr>
          </a:lstStyle>
          <a:p>
            <a:pPr lvl="0"/>
            <a:r>
              <a:rPr lang="en-US" altLang="en-US" noProof="0" smtClean="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pPr>
              <a:defRPr/>
            </a:pPr>
            <a:fld id="{5C8009A5-7248-4784-9ABC-3030F9CD07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46231881"/>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0CC5CCB-32ED-4EBB-86F4-CC04472DADC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3138725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14119D4-0506-40C5-AFB1-E4EBB6A1CE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9392334"/>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5DE365C-F09E-455F-B2C0-4B1BACAAC52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3413050"/>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CEEC4A1-95AD-4E19-AB70-9E30DD1CB81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6392859"/>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20F3F62-B1EF-4048-BB8C-7A176D81A3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38934767"/>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42F1CD1-2CAF-429C-B81A-D51EDA3764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68949287"/>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3308BA-0833-462E-94DE-0AFA5570EDB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135313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A14FDF4-EA40-416B-A2F0-2985A81D80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8908482"/>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B4F23FA-CA42-4D98-B7C6-1B6D69FEEF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404694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AF2551F-B236-4150-91DA-A764A650B0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360214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4"/>
            <a:ext cx="2057400" cy="43922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94"/>
            <a:ext cx="6019800" cy="43922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DBC2FB0-5AC6-46F0-84D9-BC4B8562F7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7711436"/>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2775E7D-FEAE-40FB-90AB-6843FF1875D4}" type="datetimeFigureOut">
              <a:rPr lang="en-US"/>
              <a:pPr>
                <a:defRPr/>
              </a:pPr>
              <a:t>9/2/2024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2655AB8-D0EA-45B3-966E-190689286885}" type="slidenum">
              <a:rPr lang="en-US"/>
              <a:pPr>
                <a:defRPr/>
              </a:pPr>
              <a:t>‹#›</a:t>
            </a:fld>
            <a:endParaRPr lang="en-US"/>
          </a:p>
        </p:txBody>
      </p:sp>
    </p:spTree>
    <p:extLst>
      <p:ext uri="{BB962C8B-B14F-4D97-AF65-F5344CB8AC3E}">
        <p14:creationId xmlns:p14="http://schemas.microsoft.com/office/powerpoint/2010/main" val="2340837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B3B018D-8034-4C97-9F4B-759952877F45}" type="datetimeFigureOut">
              <a:rPr lang="en-US"/>
              <a:pPr>
                <a:defRPr/>
              </a:pPr>
              <a:t>9/2/2024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1879BB9-F580-403E-8896-944040F0D5E0}" type="slidenum">
              <a:rPr lang="en-US"/>
              <a:pPr>
                <a:defRPr/>
              </a:pPr>
              <a:t>‹#›</a:t>
            </a:fld>
            <a:endParaRPr lang="en-US"/>
          </a:p>
        </p:txBody>
      </p:sp>
    </p:spTree>
    <p:extLst>
      <p:ext uri="{BB962C8B-B14F-4D97-AF65-F5344CB8AC3E}">
        <p14:creationId xmlns:p14="http://schemas.microsoft.com/office/powerpoint/2010/main" val="790231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2109"/>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794636D-D6F7-43B9-82B9-ED74F024839F}" type="datetimeFigureOut">
              <a:rPr lang="en-US"/>
              <a:pPr>
                <a:defRPr/>
              </a:pPr>
              <a:t>9/2/2024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5D96DEB-D1F8-4715-9788-F5B365A05128}" type="slidenum">
              <a:rPr lang="en-US"/>
              <a:pPr>
                <a:defRPr/>
              </a:pPr>
              <a:t>‹#›</a:t>
            </a:fld>
            <a:endParaRPr lang="en-US"/>
          </a:p>
        </p:txBody>
      </p:sp>
    </p:spTree>
    <p:extLst>
      <p:ext uri="{BB962C8B-B14F-4D97-AF65-F5344CB8AC3E}">
        <p14:creationId xmlns:p14="http://schemas.microsoft.com/office/powerpoint/2010/main" val="3753889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D2135BE-533D-44A2-A52E-277ED8FE3501}" type="datetimeFigureOut">
              <a:rPr lang="en-US"/>
              <a:pPr>
                <a:defRPr/>
              </a:pPr>
              <a:t>9/2/2024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30E1F9C-41DC-41A7-A316-0C4570E3D2BC}" type="slidenum">
              <a:rPr lang="en-US"/>
              <a:pPr>
                <a:defRPr/>
              </a:pPr>
              <a:t>‹#›</a:t>
            </a:fld>
            <a:endParaRPr lang="en-US"/>
          </a:p>
        </p:txBody>
      </p:sp>
    </p:spTree>
    <p:extLst>
      <p:ext uri="{BB962C8B-B14F-4D97-AF65-F5344CB8AC3E}">
        <p14:creationId xmlns:p14="http://schemas.microsoft.com/office/powerpoint/2010/main" val="1738023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F50AF02-A0E7-4D16-967F-4EF98DB7C3FE}" type="datetimeFigureOut">
              <a:rPr lang="en-US"/>
              <a:pPr>
                <a:defRPr/>
              </a:pPr>
              <a:t>9/2/2024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816F9B1-95A0-476E-AC6E-01D27037D8A9}" type="slidenum">
              <a:rPr lang="en-US"/>
              <a:pPr>
                <a:defRPr/>
              </a:pPr>
              <a:t>‹#›</a:t>
            </a:fld>
            <a:endParaRPr lang="en-US"/>
          </a:p>
        </p:txBody>
      </p:sp>
    </p:spTree>
    <p:extLst>
      <p:ext uri="{BB962C8B-B14F-4D97-AF65-F5344CB8AC3E}">
        <p14:creationId xmlns:p14="http://schemas.microsoft.com/office/powerpoint/2010/main" val="1629712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A3F37C4-8E61-40AB-9FE1-7766A485D5E5}" type="datetimeFigureOut">
              <a:rPr lang="en-US"/>
              <a:pPr>
                <a:defRPr/>
              </a:pPr>
              <a:t>9/2/2024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DFD5409-CA05-4B89-9CF9-667EF6C33EF9}" type="slidenum">
              <a:rPr lang="en-US"/>
              <a:pPr>
                <a:defRPr/>
              </a:pPr>
              <a:t>‹#›</a:t>
            </a:fld>
            <a:endParaRPr lang="en-US"/>
          </a:p>
        </p:txBody>
      </p:sp>
    </p:spTree>
    <p:extLst>
      <p:ext uri="{BB962C8B-B14F-4D97-AF65-F5344CB8AC3E}">
        <p14:creationId xmlns:p14="http://schemas.microsoft.com/office/powerpoint/2010/main" val="54994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3308BA-0833-462E-94DE-0AFA5570EDB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674814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2BC3B39-AF13-4CC8-959D-C264D2DAB6DE}" type="datetimeFigureOut">
              <a:rPr lang="en-US"/>
              <a:pPr>
                <a:defRPr/>
              </a:pPr>
              <a:t>9/2/2024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785827-1748-4744-B66E-69042C81A744}" type="slidenum">
              <a:rPr lang="en-US"/>
              <a:pPr>
                <a:defRPr/>
              </a:pPr>
              <a:t>‹#›</a:t>
            </a:fld>
            <a:endParaRPr lang="en-US"/>
          </a:p>
        </p:txBody>
      </p:sp>
    </p:spTree>
    <p:extLst>
      <p:ext uri="{BB962C8B-B14F-4D97-AF65-F5344CB8AC3E}">
        <p14:creationId xmlns:p14="http://schemas.microsoft.com/office/powerpoint/2010/main" val="25220050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74058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D45E324-13A7-41B3-8CF6-80301C7814A0}" type="datetimeFigureOut">
              <a:rPr lang="en-US"/>
              <a:pPr>
                <a:defRPr/>
              </a:pPr>
              <a:t>9/2/2024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204CD52-CA6C-4981-A5B2-6EBDFB199447}" type="slidenum">
              <a:rPr lang="en-US"/>
              <a:pPr>
                <a:defRPr/>
              </a:pPr>
              <a:t>‹#›</a:t>
            </a:fld>
            <a:endParaRPr lang="en-US"/>
          </a:p>
        </p:txBody>
      </p:sp>
    </p:spTree>
    <p:extLst>
      <p:ext uri="{BB962C8B-B14F-4D97-AF65-F5344CB8AC3E}">
        <p14:creationId xmlns:p14="http://schemas.microsoft.com/office/powerpoint/2010/main" val="913128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740580"/>
            <a:ext cx="4629150" cy="36552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E4D1216-83B6-4706-B8FE-A8138A481C61}" type="datetimeFigureOut">
              <a:rPr lang="en-US"/>
              <a:pPr>
                <a:defRPr/>
              </a:pPr>
              <a:t>9/2/2024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F9D222A-AC15-4A73-A790-1162DEC10D79}" type="slidenum">
              <a:rPr lang="en-US"/>
              <a:pPr>
                <a:defRPr/>
              </a:pPr>
              <a:t>‹#›</a:t>
            </a:fld>
            <a:endParaRPr lang="en-US"/>
          </a:p>
        </p:txBody>
      </p:sp>
    </p:spTree>
    <p:extLst>
      <p:ext uri="{BB962C8B-B14F-4D97-AF65-F5344CB8AC3E}">
        <p14:creationId xmlns:p14="http://schemas.microsoft.com/office/powerpoint/2010/main" val="2389457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B70F851-FC62-4819-BC97-1BC064C48E75}" type="datetimeFigureOut">
              <a:rPr lang="en-US"/>
              <a:pPr>
                <a:defRPr/>
              </a:pPr>
              <a:t>9/2/2024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DE5CAC9-FB9E-43E9-8CA3-5A611B62CA67}" type="slidenum">
              <a:rPr lang="en-US"/>
              <a:pPr>
                <a:defRPr/>
              </a:pPr>
              <a:t>‹#›</a:t>
            </a:fld>
            <a:endParaRPr lang="en-US"/>
          </a:p>
        </p:txBody>
      </p:sp>
    </p:spTree>
    <p:extLst>
      <p:ext uri="{BB962C8B-B14F-4D97-AF65-F5344CB8AC3E}">
        <p14:creationId xmlns:p14="http://schemas.microsoft.com/office/powerpoint/2010/main" val="1889858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CDC6630-BDA3-4527-B618-76ACBDF06C5F}" type="datetimeFigureOut">
              <a:rPr lang="en-US"/>
              <a:pPr>
                <a:defRPr/>
              </a:pPr>
              <a:t>9/2/2024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6C7E03-B653-40A5-8E56-C8A666203E51}" type="slidenum">
              <a:rPr lang="en-US"/>
              <a:pPr>
                <a:defRPr/>
              </a:pPr>
              <a:t>‹#›</a:t>
            </a:fld>
            <a:endParaRPr lang="en-US"/>
          </a:p>
        </p:txBody>
      </p:sp>
    </p:spTree>
    <p:extLst>
      <p:ext uri="{BB962C8B-B14F-4D97-AF65-F5344CB8AC3E}">
        <p14:creationId xmlns:p14="http://schemas.microsoft.com/office/powerpoint/2010/main" val="1395540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3308BA-0833-462E-94DE-0AFA5570EDB9}" type="datetimeFigureOut">
              <a:rPr lang="en-US" smtClean="0"/>
              <a:pPr/>
              <a:t>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810128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3308BA-0833-462E-94DE-0AFA5570EDB9}" type="datetimeFigureOut">
              <a:rPr lang="en-US" smtClean="0"/>
              <a:pPr/>
              <a:t>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20378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3308BA-0833-462E-94DE-0AFA5570EDB9}" type="datetimeFigureOut">
              <a:rPr lang="en-US" smtClean="0"/>
              <a:pPr/>
              <a:t>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560745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3308BA-0833-462E-94DE-0AFA5570EDB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4036259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3308BA-0833-462E-94DE-0AFA5570EDB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206142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8BA-0833-462E-94DE-0AFA5570EDB9}" type="datetimeFigureOut">
              <a:rPr lang="en-US" smtClean="0"/>
              <a:pPr/>
              <a:t>9/2/2024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55EB9A3-9FCE-4A91-B51F-36C197BF6E58}" type="slidenum">
              <a:rPr lang="en-US" smtClean="0"/>
              <a:pPr/>
              <a:t>‹#›</a:t>
            </a:fld>
            <a:endParaRPr lang="en-US"/>
          </a:p>
        </p:txBody>
      </p:sp>
    </p:spTree>
    <p:extLst>
      <p:ext uri="{BB962C8B-B14F-4D97-AF65-F5344CB8AC3E}">
        <p14:creationId xmlns:p14="http://schemas.microsoft.com/office/powerpoint/2010/main" val="1466956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4" y="228600"/>
            <a:ext cx="7615237" cy="829866"/>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grpSp>
      <p:sp>
        <p:nvSpPr>
          <p:cNvPr id="1027" name="Rectangle 8"/>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4505" name="Rectangle 9"/>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6" name="Rectangle 10"/>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7" name="Rectangle 11"/>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cs typeface="+mn-cs"/>
              </a:defRPr>
            </a:lvl1pPr>
          </a:lstStyle>
          <a:p>
            <a:pPr fontAlgn="base">
              <a:spcBef>
                <a:spcPct val="0"/>
              </a:spcBef>
              <a:spcAft>
                <a:spcPct val="0"/>
              </a:spcAft>
              <a:defRPr/>
            </a:pPr>
            <a:fld id="{D5458D02-2552-4289-9B3A-C35B01CEF023}"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031" name="Rectangle 1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185585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4" y="228600"/>
            <a:ext cx="7615237" cy="829866"/>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grpSp>
      <p:sp>
        <p:nvSpPr>
          <p:cNvPr id="1027" name="Rectangle 8"/>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4505" name="Rectangle 9"/>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6" name="Rectangle 10"/>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7" name="Rectangle 11"/>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cs typeface="+mn-cs"/>
              </a:defRPr>
            </a:lvl1pPr>
          </a:lstStyle>
          <a:p>
            <a:pPr fontAlgn="base">
              <a:spcBef>
                <a:spcPct val="0"/>
              </a:spcBef>
              <a:spcAft>
                <a:spcPct val="0"/>
              </a:spcAft>
              <a:defRPr/>
            </a:pPr>
            <a:fld id="{3D2DBDDE-D0E5-42D0-A288-D3A320BE2264}"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031" name="Rectangle 1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34317489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dir="vert"/>
  </p:transition>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A02DBA95-3B11-4821-882D-D9C192371BFC}" type="datetimeFigureOut">
              <a:rPr lang="en-US"/>
              <a:pPr>
                <a:defRPr/>
              </a:pPr>
              <a:t>9/2/2024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DEF8289F-1712-4C60-9754-B90F036105CA}" type="slidenum">
              <a:rPr lang="en-US"/>
              <a:pPr>
                <a:defRPr/>
              </a:pPr>
              <a:t>‹#›</a:t>
            </a:fld>
            <a:endParaRPr lang="en-US"/>
          </a:p>
        </p:txBody>
      </p:sp>
    </p:spTree>
    <p:extLst>
      <p:ext uri="{BB962C8B-B14F-4D97-AF65-F5344CB8AC3E}">
        <p14:creationId xmlns:p14="http://schemas.microsoft.com/office/powerpoint/2010/main" val="1364794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wav"/><Relationship Id="rId7" Type="http://schemas.openxmlformats.org/officeDocument/2006/relationships/image" Target="../media/image41.jpeg"/><Relationship Id="rId2" Type="http://schemas.microsoft.com/office/2007/relationships/media" Target="../media/media10.wav"/><Relationship Id="rId1" Type="http://schemas.openxmlformats.org/officeDocument/2006/relationships/tags" Target="../tags/tag10.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wav"/><Relationship Id="rId7" Type="http://schemas.openxmlformats.org/officeDocument/2006/relationships/image" Target="../media/image5.jpeg"/><Relationship Id="rId2" Type="http://schemas.microsoft.com/office/2007/relationships/media" Target="../media/media2.wav"/><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wav"/><Relationship Id="rId7" Type="http://schemas.openxmlformats.org/officeDocument/2006/relationships/image" Target="../media/image8.png"/><Relationship Id="rId2" Type="http://schemas.microsoft.com/office/2007/relationships/media" Target="../media/media3.wav"/><Relationship Id="rId1" Type="http://schemas.openxmlformats.org/officeDocument/2006/relationships/tags" Target="../tags/tag3.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slideLayout" Target="../slideLayouts/slideLayout24.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4.wav"/><Relationship Id="rId7" Type="http://schemas.openxmlformats.org/officeDocument/2006/relationships/image" Target="../media/image10.png"/><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slideLayout" Target="../slideLayouts/slideLayout2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2.png"/><Relationship Id="rId2" Type="http://schemas.microsoft.com/office/2007/relationships/media" Target="../media/media5.wav"/><Relationship Id="rId1" Type="http://schemas.openxmlformats.org/officeDocument/2006/relationships/tags" Target="../tags/tag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media6.wav"/><Relationship Id="rId7" Type="http://schemas.openxmlformats.org/officeDocument/2006/relationships/image" Target="../media/image15.png"/><Relationship Id="rId12" Type="http://schemas.microsoft.com/office/2007/relationships/hdphoto" Target="../media/hdphoto4.wdp"/><Relationship Id="rId2" Type="http://schemas.microsoft.com/office/2007/relationships/media" Target="../media/media6.wav"/><Relationship Id="rId16" Type="http://schemas.openxmlformats.org/officeDocument/2006/relationships/image" Target="../media/image2.png"/><Relationship Id="rId1" Type="http://schemas.openxmlformats.org/officeDocument/2006/relationships/tags" Target="../tags/tag6.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jpeg"/><Relationship Id="rId10" Type="http://schemas.microsoft.com/office/2007/relationships/hdphoto" Target="../media/hdphoto3.wdp"/><Relationship Id="rId4" Type="http://schemas.openxmlformats.org/officeDocument/2006/relationships/slideLayout" Target="../slideLayouts/slideLayout24.xml"/><Relationship Id="rId9" Type="http://schemas.openxmlformats.org/officeDocument/2006/relationships/image" Target="../media/image16.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png"/><Relationship Id="rId3" Type="http://schemas.openxmlformats.org/officeDocument/2006/relationships/audio" Target="../media/media7.wav"/><Relationship Id="rId7" Type="http://schemas.openxmlformats.org/officeDocument/2006/relationships/image" Target="../media/image22.jpeg"/><Relationship Id="rId12" Type="http://schemas.microsoft.com/office/2007/relationships/hdphoto" Target="../media/hdphoto7.wdp"/><Relationship Id="rId2" Type="http://schemas.microsoft.com/office/2007/relationships/media" Target="../media/media7.wav"/><Relationship Id="rId1" Type="http://schemas.openxmlformats.org/officeDocument/2006/relationships/tags" Target="../tags/tag7.xml"/><Relationship Id="rId6" Type="http://schemas.openxmlformats.org/officeDocument/2006/relationships/image" Target="../media/image21.jpeg"/><Relationship Id="rId11" Type="http://schemas.openxmlformats.org/officeDocument/2006/relationships/image" Target="../media/image25.png"/><Relationship Id="rId5" Type="http://schemas.openxmlformats.org/officeDocument/2006/relationships/image" Target="../media/image20.jpeg"/><Relationship Id="rId10" Type="http://schemas.microsoft.com/office/2007/relationships/hdphoto" Target="../media/hdphoto6.wdp"/><Relationship Id="rId4" Type="http://schemas.openxmlformats.org/officeDocument/2006/relationships/slideLayout" Target="../slideLayouts/slideLayout24.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9.wdp"/><Relationship Id="rId18" Type="http://schemas.openxmlformats.org/officeDocument/2006/relationships/image" Target="../media/image2.png"/><Relationship Id="rId3" Type="http://schemas.microsoft.com/office/2007/relationships/media" Target="../media/media8.wav"/><Relationship Id="rId7" Type="http://schemas.openxmlformats.org/officeDocument/2006/relationships/image" Target="../media/image27.png"/><Relationship Id="rId12" Type="http://schemas.openxmlformats.org/officeDocument/2006/relationships/image" Target="../media/image31.png"/><Relationship Id="rId17" Type="http://schemas.microsoft.com/office/2007/relationships/hdphoto" Target="../media/hdphoto11.wdp"/><Relationship Id="rId2" Type="http://schemas.openxmlformats.org/officeDocument/2006/relationships/audio" Target="file:///C:\Users\DELL\Downloads\TiengVoTay-V.A-3234314.mp3" TargetMode="External"/><Relationship Id="rId16" Type="http://schemas.openxmlformats.org/officeDocument/2006/relationships/image" Target="../media/image33.png"/><Relationship Id="rId1" Type="http://schemas.openxmlformats.org/officeDocument/2006/relationships/tags" Target="../tags/tag8.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slideLayout" Target="../slideLayouts/slideLayout40.xml"/><Relationship Id="rId15" Type="http://schemas.microsoft.com/office/2007/relationships/hdphoto" Target="../media/hdphoto10.wdp"/><Relationship Id="rId10" Type="http://schemas.openxmlformats.org/officeDocument/2006/relationships/image" Target="../media/image29.jpeg"/><Relationship Id="rId4" Type="http://schemas.openxmlformats.org/officeDocument/2006/relationships/audio" Target="../media/media8.wav"/><Relationship Id="rId9" Type="http://schemas.microsoft.com/office/2007/relationships/hdphoto" Target="../media/hdphoto8.wdp"/><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2.wdp"/><Relationship Id="rId18" Type="http://schemas.openxmlformats.org/officeDocument/2006/relationships/image" Target="../media/image2.png"/><Relationship Id="rId3" Type="http://schemas.microsoft.com/office/2007/relationships/media" Target="../media/media9.wav"/><Relationship Id="rId7" Type="http://schemas.openxmlformats.org/officeDocument/2006/relationships/image" Target="../media/image27.png"/><Relationship Id="rId12" Type="http://schemas.openxmlformats.org/officeDocument/2006/relationships/image" Target="../media/image36.png"/><Relationship Id="rId17" Type="http://schemas.microsoft.com/office/2007/relationships/hdphoto" Target="../media/hdphoto14.wdp"/><Relationship Id="rId2" Type="http://schemas.openxmlformats.org/officeDocument/2006/relationships/audio" Target="file:///C:\Users\DELL\Downloads\TiengVoTay-V.A-3234314.mp3" TargetMode="External"/><Relationship Id="rId16" Type="http://schemas.openxmlformats.org/officeDocument/2006/relationships/image" Target="../media/image38.png"/><Relationship Id="rId1" Type="http://schemas.openxmlformats.org/officeDocument/2006/relationships/tags" Target="../tags/tag9.xml"/><Relationship Id="rId6" Type="http://schemas.openxmlformats.org/officeDocument/2006/relationships/image" Target="../media/image26.png"/><Relationship Id="rId11" Type="http://schemas.microsoft.com/office/2007/relationships/hdphoto" Target="../media/hdphoto11.wdp"/><Relationship Id="rId5" Type="http://schemas.openxmlformats.org/officeDocument/2006/relationships/slideLayout" Target="../slideLayouts/slideLayout40.xml"/><Relationship Id="rId15" Type="http://schemas.microsoft.com/office/2007/relationships/hdphoto" Target="../media/hdphoto13.wdp"/><Relationship Id="rId10" Type="http://schemas.openxmlformats.org/officeDocument/2006/relationships/image" Target="../media/image35.png"/><Relationship Id="rId4" Type="http://schemas.openxmlformats.org/officeDocument/2006/relationships/audio" Target="../media/media9.wav"/><Relationship Id="rId9" Type="http://schemas.microsoft.com/office/2007/relationships/hdphoto" Target="../media/hdphoto8.wdp"/><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1295400" y="1371600"/>
            <a:ext cx="6515100" cy="571500"/>
          </a:xfrm>
        </p:spPr>
        <p:txBody>
          <a:bodyPr/>
          <a:lstStyle/>
          <a:p>
            <a:pPr marL="0" indent="0" algn="ctr">
              <a:buFont typeface="Wingdings" pitchFamily="2" charset="2"/>
              <a:buNone/>
              <a:defRPr/>
            </a:pPr>
            <a:r>
              <a:rPr lang="vi-VN" sz="3600" b="1" dirty="0" smtClean="0">
                <a:solidFill>
                  <a:srgbClr val="FF0000"/>
                </a:solidFill>
                <a:latin typeface="Times New Roman" pitchFamily="18" charset="0"/>
                <a:cs typeface="Times New Roman" pitchFamily="18" charset="0"/>
              </a:rPr>
              <a:t>Lĩnh vực phát triển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ngôn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ngữ</a:t>
            </a:r>
            <a:endParaRPr lang="vi-VN" sz="3600" b="1" dirty="0" smtClean="0">
              <a:solidFill>
                <a:srgbClr val="FF0000"/>
              </a:solidFill>
              <a:latin typeface="Times New Roman" pitchFamily="18" charset="0"/>
              <a:cs typeface="Times New Roman" pitchFamily="18" charset="0"/>
            </a:endParaRPr>
          </a:p>
          <a:p>
            <a:pPr marL="0" indent="0">
              <a:buFont typeface="Wingdings" pitchFamily="2" charset="2"/>
              <a:buNone/>
              <a:defRPr/>
            </a:pPr>
            <a:r>
              <a:rPr lang="vi-VN" dirty="0" smtClean="0">
                <a:solidFill>
                  <a:srgbClr val="002060"/>
                </a:solidFill>
                <a:latin typeface="Times New Roman" pitchFamily="18" charset="0"/>
                <a:cs typeface="Times New Roman" pitchFamily="18" charset="0"/>
              </a:rPr>
              <a:t>Nhận </a:t>
            </a:r>
            <a:r>
              <a:rPr lang="vi-VN" dirty="0">
                <a:solidFill>
                  <a:srgbClr val="002060"/>
                </a:solidFill>
                <a:latin typeface="Times New Roman" pitchFamily="18" charset="0"/>
                <a:cs typeface="Times New Roman" pitchFamily="18" charset="0"/>
              </a:rPr>
              <a:t>biết </a:t>
            </a:r>
            <a:r>
              <a:rPr lang="en-US" dirty="0" err="1" smtClean="0">
                <a:solidFill>
                  <a:srgbClr val="002060"/>
                </a:solidFill>
                <a:latin typeface="Times New Roman" pitchFamily="18" charset="0"/>
                <a:cs typeface="Times New Roman" pitchFamily="18" charset="0"/>
              </a:rPr>
              <a:t>tập</a:t>
            </a:r>
            <a:r>
              <a:rPr lang="en-US" dirty="0" smtClean="0">
                <a:solidFill>
                  <a:srgbClr val="002060"/>
                </a:solidFill>
                <a:latin typeface="Times New Roman" pitchFamily="18" charset="0"/>
                <a:cs typeface="Times New Roman" pitchFamily="18" charset="0"/>
              </a:rPr>
              <a:t> </a:t>
            </a:r>
            <a:r>
              <a:rPr lang="en-US" dirty="0" err="1" smtClean="0">
                <a:solidFill>
                  <a:srgbClr val="002060"/>
                </a:solidFill>
                <a:latin typeface="Times New Roman" pitchFamily="18" charset="0"/>
                <a:cs typeface="Times New Roman" pitchFamily="18" charset="0"/>
              </a:rPr>
              <a:t>nói</a:t>
            </a:r>
            <a:r>
              <a:rPr lang="vi-VN" dirty="0" smtClean="0">
                <a:solidFill>
                  <a:srgbClr val="002060"/>
                </a:solidFill>
                <a:latin typeface="Times New Roman" pitchFamily="18" charset="0"/>
                <a:cs typeface="Times New Roman" pitchFamily="18" charset="0"/>
              </a:rPr>
              <a:t>:</a:t>
            </a:r>
            <a:r>
              <a:rPr lang="en-US" dirty="0" smtClean="0">
                <a:solidFill>
                  <a:srgbClr val="002060"/>
                </a:solidFill>
                <a:latin typeface="Times New Roman" pitchFamily="18" charset="0"/>
                <a:cs typeface="Times New Roman" pitchFamily="18" charset="0"/>
              </a:rPr>
              <a:t>“</a:t>
            </a:r>
            <a:r>
              <a:rPr lang="en-US" dirty="0" err="1" smtClean="0">
                <a:solidFill>
                  <a:srgbClr val="002060"/>
                </a:solidFill>
                <a:latin typeface="Times New Roman" pitchFamily="18" charset="0"/>
                <a:cs typeface="Times New Roman" pitchFamily="18" charset="0"/>
              </a:rPr>
              <a:t>Quả</a:t>
            </a:r>
            <a:r>
              <a:rPr lang="en-US" dirty="0" smtClean="0">
                <a:solidFill>
                  <a:srgbClr val="002060"/>
                </a:solidFill>
                <a:latin typeface="Times New Roman" pitchFamily="18" charset="0"/>
                <a:cs typeface="Times New Roman" pitchFamily="18" charset="0"/>
              </a:rPr>
              <a:t> </a:t>
            </a:r>
            <a:r>
              <a:rPr lang="en-US" dirty="0" err="1" smtClean="0">
                <a:solidFill>
                  <a:srgbClr val="002060"/>
                </a:solidFill>
                <a:latin typeface="Times New Roman" pitchFamily="18" charset="0"/>
                <a:cs typeface="Times New Roman" pitchFamily="18" charset="0"/>
              </a:rPr>
              <a:t>xoài</a:t>
            </a:r>
            <a:r>
              <a:rPr lang="en-US" dirty="0" smtClean="0">
                <a:solidFill>
                  <a:srgbClr val="002060"/>
                </a:solidFill>
                <a:latin typeface="Times New Roman" pitchFamily="18" charset="0"/>
                <a:cs typeface="Times New Roman" pitchFamily="18" charset="0"/>
              </a:rPr>
              <a:t> - </a:t>
            </a:r>
            <a:r>
              <a:rPr lang="en-US" dirty="0" err="1" smtClean="0">
                <a:solidFill>
                  <a:srgbClr val="002060"/>
                </a:solidFill>
                <a:latin typeface="Times New Roman" pitchFamily="18" charset="0"/>
                <a:cs typeface="Times New Roman" pitchFamily="18" charset="0"/>
              </a:rPr>
              <a:t>quả</a:t>
            </a:r>
            <a:r>
              <a:rPr lang="en-US" dirty="0" smtClean="0">
                <a:solidFill>
                  <a:srgbClr val="002060"/>
                </a:solidFill>
                <a:latin typeface="Times New Roman" pitchFamily="18" charset="0"/>
                <a:cs typeface="Times New Roman" pitchFamily="18" charset="0"/>
              </a:rPr>
              <a:t> </a:t>
            </a:r>
            <a:r>
              <a:rPr lang="en-US" dirty="0" err="1" smtClean="0">
                <a:solidFill>
                  <a:srgbClr val="002060"/>
                </a:solidFill>
                <a:latin typeface="Times New Roman" pitchFamily="18" charset="0"/>
                <a:cs typeface="Times New Roman" pitchFamily="18" charset="0"/>
              </a:rPr>
              <a:t>táo</a:t>
            </a:r>
            <a:r>
              <a:rPr lang="en-US" dirty="0" smtClean="0">
                <a:solidFill>
                  <a:srgbClr val="002060"/>
                </a:solidFill>
                <a:latin typeface="Times New Roman" pitchFamily="18" charset="0"/>
                <a:cs typeface="Times New Roman" pitchFamily="18" charset="0"/>
              </a:rPr>
              <a:t>”</a:t>
            </a:r>
            <a:endParaRPr lang="vi-VN" dirty="0">
              <a:solidFill>
                <a:srgbClr val="002060"/>
              </a:solidFill>
              <a:latin typeface="Times New Roman" pitchFamily="18" charset="0"/>
              <a:cs typeface="Times New Roman" pitchFamily="18" charset="0"/>
            </a:endParaRPr>
          </a:p>
          <a:p>
            <a:pPr>
              <a:defRPr/>
            </a:pPr>
            <a:endParaRPr lang="vi-VN" sz="2400" dirty="0" smtClean="0">
              <a:solidFill>
                <a:srgbClr val="FF0000"/>
              </a:solidFill>
              <a:latin typeface="Times New Roman" pitchFamily="18" charset="0"/>
              <a:cs typeface="Times New Roman" pitchFamily="18" charset="0"/>
            </a:endParaRPr>
          </a:p>
          <a:p>
            <a:pPr>
              <a:defRPr/>
            </a:pPr>
            <a:endParaRPr lang="vi-VN" sz="2000" dirty="0">
              <a:solidFill>
                <a:srgbClr val="FF0000"/>
              </a:solidFill>
              <a:latin typeface="Times New Roman" pitchFamily="18" charset="0"/>
              <a:cs typeface="Times New Roman" pitchFamily="18" charset="0"/>
            </a:endParaRPr>
          </a:p>
          <a:p>
            <a:pPr>
              <a:defRPr/>
            </a:pPr>
            <a:r>
              <a:rPr lang="vi-VN" sz="2000" dirty="0" smtClean="0">
                <a:solidFill>
                  <a:srgbClr val="FF0000"/>
                </a:solidFill>
                <a:latin typeface="Times New Roman" pitchFamily="18" charset="0"/>
                <a:cs typeface="Times New Roman" pitchFamily="18" charset="0"/>
              </a:rPr>
              <a:t>   </a:t>
            </a:r>
            <a:r>
              <a:rPr lang="en-US" sz="2000" dirty="0" smtClean="0">
                <a:solidFill>
                  <a:srgbClr val="FF0000"/>
                </a:solidFill>
                <a:latin typeface="Times New Roman" pitchFamily="18" charset="0"/>
                <a:cs typeface="Times New Roman" pitchFamily="18" charset="0"/>
              </a:rPr>
              <a:t>                      </a:t>
            </a:r>
            <a:r>
              <a:rPr lang="vi-VN" sz="2000" dirty="0" smtClean="0">
                <a:solidFill>
                  <a:srgbClr val="FF0000"/>
                </a:solidFill>
                <a:latin typeface="Times New Roman" pitchFamily="18" charset="0"/>
                <a:cs typeface="Times New Roman" pitchFamily="18" charset="0"/>
              </a:rPr>
              <a:t>Lứa tuổi: Nhà trẻ 24- 36 tháng.</a:t>
            </a:r>
            <a:endParaRPr lang="en-US" sz="2000" dirty="0" smtClean="0">
              <a:solidFill>
                <a:srgbClr val="FF0000"/>
              </a:solidFill>
              <a:latin typeface="Times New Roman" pitchFamily="18" charset="0"/>
              <a:cs typeface="Times New Roman" pitchFamily="18" charset="0"/>
            </a:endParaRPr>
          </a:p>
          <a:p>
            <a:pPr>
              <a:defRPr/>
            </a:pPr>
            <a:endParaRPr lang="vi-VN" sz="2000" dirty="0" smtClean="0">
              <a:solidFill>
                <a:srgbClr val="FF0000"/>
              </a:solidFill>
              <a:latin typeface="Times New Roman" pitchFamily="18" charset="0"/>
              <a:cs typeface="Times New Roman" pitchFamily="18" charset="0"/>
            </a:endParaRPr>
          </a:p>
          <a:p>
            <a:pPr>
              <a:defRPr/>
            </a:pPr>
            <a:r>
              <a:rPr lang="vi-VN" sz="2000" dirty="0" smtClean="0">
                <a:solidFill>
                  <a:srgbClr val="FF0000"/>
                </a:solidFill>
                <a:latin typeface="Times New Roman" pitchFamily="18" charset="0"/>
                <a:cs typeface="Times New Roman" pitchFamily="18" charset="0"/>
              </a:rPr>
              <a:t>   </a:t>
            </a:r>
            <a:r>
              <a:rPr lang="en-US" sz="2000" dirty="0" smtClean="0">
                <a:solidFill>
                  <a:srgbClr val="FF0000"/>
                </a:solidFill>
                <a:latin typeface="Times New Roman" pitchFamily="18" charset="0"/>
                <a:cs typeface="Times New Roman" pitchFamily="18" charset="0"/>
              </a:rPr>
              <a:t>      </a:t>
            </a:r>
            <a:endParaRPr lang="vi-VN" sz="2000" dirty="0" smtClean="0">
              <a:solidFill>
                <a:srgbClr val="FF0000"/>
              </a:solidFill>
              <a:latin typeface="Times New Roman" pitchFamily="18" charset="0"/>
              <a:cs typeface="Times New Roman" pitchFamily="18" charset="0"/>
            </a:endParaRPr>
          </a:p>
          <a:p>
            <a:pPr marL="2286000" lvl="5" indent="0">
              <a:buNone/>
              <a:defRPr/>
            </a:pPr>
            <a:endParaRPr lang="vi-VN" sz="800" dirty="0" smtClean="0">
              <a:latin typeface="Times New Roman" pitchFamily="18" charset="0"/>
              <a:cs typeface="Times New Roman" pitchFamily="18" charset="0"/>
            </a:endParaRPr>
          </a:p>
          <a:p>
            <a:pPr>
              <a:defRPr/>
            </a:pPr>
            <a:endParaRPr lang="vi-VN" sz="2000" dirty="0" smtClean="0">
              <a:latin typeface="Times New Roman" pitchFamily="18" charset="0"/>
              <a:cs typeface="Times New Roman"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1639614938"/>
      </p:ext>
    </p:extLst>
  </p:cSld>
  <p:clrMapOvr>
    <a:masterClrMapping/>
  </p:clrMapOvr>
  <p:transition spd="slow" advTm="23467">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animEffect transition="in" filter="barn(inVertical)">
                                      <p:cBhvr>
                                        <p:cTn id="11" dur="500"/>
                                        <p:tgtEl>
                                          <p:spTgt spid="409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099">
                                            <p:txEl>
                                              <p:pRg st="4" end="4"/>
                                            </p:txEl>
                                          </p:spTgt>
                                        </p:tgtEl>
                                        <p:attrNameLst>
                                          <p:attrName>style.visibility</p:attrName>
                                        </p:attrNameLst>
                                      </p:cBhvr>
                                      <p:to>
                                        <p:strVal val="visible"/>
                                      </p:to>
                                    </p:set>
                                    <p:animEffect transition="in" filter="barn(inVertical)">
                                      <p:cBhvr>
                                        <p:cTn id="16" dur="500"/>
                                        <p:tgtEl>
                                          <p:spTgt spid="4099">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099">
                                            <p:txEl>
                                              <p:pRg st="6" end="6"/>
                                            </p:txEl>
                                          </p:spTgt>
                                        </p:tgtEl>
                                        <p:attrNameLst>
                                          <p:attrName>style.visibility</p:attrName>
                                        </p:attrNameLst>
                                      </p:cBhvr>
                                      <p:to>
                                        <p:strVal val="visible"/>
                                      </p:to>
                                    </p:set>
                                    <p:animEffect transition="in" filter="barn(inVertical)">
                                      <p:cBhvr>
                                        <p:cTn id="21" dur="500"/>
                                        <p:tgtEl>
                                          <p:spTgt spid="4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ình ảnh có li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669"/>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AutoShape 6" descr="Hình ảnh có liên quan"/>
          <p:cNvSpPr>
            <a:spLocks noChangeAspect="1" noChangeArrowheads="1"/>
          </p:cNvSpPr>
          <p:nvPr/>
        </p:nvSpPr>
        <p:spPr bwMode="auto">
          <a:xfrm>
            <a:off x="4419600" y="245745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solidFill>
                <a:srgbClr val="000000"/>
              </a:solidFill>
              <a:latin typeface=".VnArial"/>
            </a:endParaRPr>
          </a:p>
        </p:txBody>
      </p:sp>
      <p:pic>
        <p:nvPicPr>
          <p:cNvPr id="22532" name="Hình ảnh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50" y="98823"/>
            <a:ext cx="977900" cy="73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5559" y="1200151"/>
            <a:ext cx="7988084" cy="584775"/>
          </a:xfrm>
          <a:prstGeom prst="rect">
            <a:avLst/>
          </a:prstGeom>
          <a:noFill/>
        </p:spPr>
        <p:txBody>
          <a:bodyPr wrap="none">
            <a:spAutoFit/>
          </a:bodyPr>
          <a:lstStyle/>
          <a:p>
            <a:pPr algn="ctr">
              <a:defRPr/>
            </a:pPr>
            <a:r>
              <a:rPr lang="en-US" sz="3200"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Chúc</a:t>
            </a:r>
            <a:r>
              <a:rPr lang="en-US" sz="32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 </a:t>
            </a:r>
            <a:r>
              <a:rPr lang="en-US" sz="3200"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các</a:t>
            </a:r>
            <a:r>
              <a:rPr lang="en-US" sz="32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 con </a:t>
            </a:r>
            <a:r>
              <a:rPr lang="en-US" sz="3200"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có</a:t>
            </a:r>
            <a:r>
              <a:rPr lang="en-US" sz="32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 1 </a:t>
            </a:r>
            <a:r>
              <a:rPr lang="en-US" sz="3200"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buổi</a:t>
            </a:r>
            <a:r>
              <a:rPr lang="en-US" sz="32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 </a:t>
            </a:r>
            <a:r>
              <a:rPr lang="en-US" sz="3200"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học</a:t>
            </a:r>
            <a:r>
              <a:rPr lang="en-US" sz="32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 </a:t>
            </a:r>
            <a:r>
              <a:rPr lang="en-US" sz="3200"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thật</a:t>
            </a:r>
            <a:r>
              <a:rPr lang="en-US" sz="32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 </a:t>
            </a:r>
            <a:r>
              <a:rPr lang="en-US" sz="3200"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vui</a:t>
            </a:r>
            <a:r>
              <a:rPr lang="en-US" sz="32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 </a:t>
            </a:r>
            <a:r>
              <a:rPr lang="en-US" sz="3200"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vẻ</a:t>
            </a:r>
            <a:r>
              <a:rPr lang="en-US" sz="32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VnArial" pitchFamily="34" charset="0"/>
              </a:rPr>
              <a:t>?</a:t>
            </a:r>
          </a:p>
        </p:txBody>
      </p:sp>
      <p:sp>
        <p:nvSpPr>
          <p:cNvPr id="3" name="Rectangle 2"/>
          <p:cNvSpPr/>
          <p:nvPr/>
        </p:nvSpPr>
        <p:spPr>
          <a:xfrm>
            <a:off x="509041" y="2225502"/>
            <a:ext cx="8125942"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400" b="1" spc="50" dirty="0" err="1">
                <a:ln w="11430"/>
                <a:solidFill>
                  <a:srgbClr val="FF0000"/>
                </a:solidFill>
                <a:effectLst>
                  <a:outerShdw blurRad="76200" dist="50800" dir="5400000" algn="tl" rotWithShape="0">
                    <a:srgbClr val="000000">
                      <a:alpha val="65000"/>
                    </a:srgbClr>
                  </a:outerShdw>
                </a:effectLst>
                <a:latin typeface=".VnArial" pitchFamily="34" charset="0"/>
              </a:rPr>
              <a:t>Hẹn</a:t>
            </a:r>
            <a:r>
              <a:rPr lang="en-US" sz="2400" b="1" spc="50" dirty="0">
                <a:ln w="11430"/>
                <a:solidFill>
                  <a:srgbClr val="FF0000"/>
                </a:solidFill>
                <a:effectLst>
                  <a:outerShdw blurRad="76200" dist="50800" dir="5400000" algn="tl" rotWithShape="0">
                    <a:srgbClr val="000000">
                      <a:alpha val="65000"/>
                    </a:srgbClr>
                  </a:outerShdw>
                </a:effectLst>
                <a:latin typeface=".VnArial" pitchFamily="34" charset="0"/>
              </a:rPr>
              <a:t> </a:t>
            </a:r>
            <a:r>
              <a:rPr lang="en-US" sz="2400" b="1" spc="50" dirty="0" err="1">
                <a:ln w="11430"/>
                <a:solidFill>
                  <a:srgbClr val="FF0000"/>
                </a:solidFill>
                <a:effectLst>
                  <a:outerShdw blurRad="76200" dist="50800" dir="5400000" algn="tl" rotWithShape="0">
                    <a:srgbClr val="000000">
                      <a:alpha val="65000"/>
                    </a:srgbClr>
                  </a:outerShdw>
                </a:effectLst>
                <a:latin typeface=".VnArial" pitchFamily="34" charset="0"/>
              </a:rPr>
              <a:t>gặp</a:t>
            </a:r>
            <a:r>
              <a:rPr lang="en-US" sz="2400" b="1" spc="50" dirty="0">
                <a:ln w="11430"/>
                <a:solidFill>
                  <a:srgbClr val="FF0000"/>
                </a:solidFill>
                <a:effectLst>
                  <a:outerShdw blurRad="76200" dist="50800" dir="5400000" algn="tl" rotWithShape="0">
                    <a:srgbClr val="000000">
                      <a:alpha val="65000"/>
                    </a:srgbClr>
                  </a:outerShdw>
                </a:effectLst>
                <a:latin typeface=".VnArial" pitchFamily="34" charset="0"/>
              </a:rPr>
              <a:t> </a:t>
            </a:r>
            <a:r>
              <a:rPr lang="en-US" sz="2400" b="1" spc="50" dirty="0" err="1">
                <a:ln w="11430"/>
                <a:solidFill>
                  <a:srgbClr val="FF0000"/>
                </a:solidFill>
                <a:effectLst>
                  <a:outerShdw blurRad="76200" dist="50800" dir="5400000" algn="tl" rotWithShape="0">
                    <a:srgbClr val="000000">
                      <a:alpha val="65000"/>
                    </a:srgbClr>
                  </a:outerShdw>
                </a:effectLst>
                <a:latin typeface=".VnArial" pitchFamily="34" charset="0"/>
              </a:rPr>
              <a:t>lại</a:t>
            </a:r>
            <a:r>
              <a:rPr lang="en-US" sz="2400" b="1" spc="50" dirty="0">
                <a:ln w="11430"/>
                <a:solidFill>
                  <a:srgbClr val="FF0000"/>
                </a:solidFill>
                <a:effectLst>
                  <a:outerShdw blurRad="76200" dist="50800" dir="5400000" algn="tl" rotWithShape="0">
                    <a:srgbClr val="000000">
                      <a:alpha val="65000"/>
                    </a:srgbClr>
                  </a:outerShdw>
                </a:effectLst>
                <a:latin typeface=".VnArial" pitchFamily="34" charset="0"/>
              </a:rPr>
              <a:t> </a:t>
            </a:r>
            <a:r>
              <a:rPr lang="en-US" sz="2400" b="1" spc="50" dirty="0" err="1">
                <a:ln w="11430"/>
                <a:solidFill>
                  <a:srgbClr val="FF0000"/>
                </a:solidFill>
                <a:effectLst>
                  <a:outerShdw blurRad="76200" dist="50800" dir="5400000" algn="tl" rotWithShape="0">
                    <a:srgbClr val="000000">
                      <a:alpha val="65000"/>
                    </a:srgbClr>
                  </a:outerShdw>
                </a:effectLst>
                <a:latin typeface=".VnArial" pitchFamily="34" charset="0"/>
              </a:rPr>
              <a:t>các</a:t>
            </a:r>
            <a:r>
              <a:rPr lang="en-US" sz="2400" b="1" spc="50" dirty="0">
                <a:ln w="11430"/>
                <a:solidFill>
                  <a:srgbClr val="FF0000"/>
                </a:solidFill>
                <a:effectLst>
                  <a:outerShdw blurRad="76200" dist="50800" dir="5400000" algn="tl" rotWithShape="0">
                    <a:srgbClr val="000000">
                      <a:alpha val="65000"/>
                    </a:srgbClr>
                  </a:outerShdw>
                </a:effectLst>
                <a:latin typeface=".VnArial" pitchFamily="34" charset="0"/>
              </a:rPr>
              <a:t> con </a:t>
            </a:r>
            <a:r>
              <a:rPr lang="en-US" sz="2400" b="1" spc="50" dirty="0" err="1">
                <a:ln w="11430"/>
                <a:solidFill>
                  <a:srgbClr val="FF0000"/>
                </a:solidFill>
                <a:effectLst>
                  <a:outerShdw blurRad="76200" dist="50800" dir="5400000" algn="tl" rotWithShape="0">
                    <a:srgbClr val="000000">
                      <a:alpha val="65000"/>
                    </a:srgbClr>
                  </a:outerShdw>
                </a:effectLst>
                <a:latin typeface=".VnArial" pitchFamily="34" charset="0"/>
              </a:rPr>
              <a:t>trong</a:t>
            </a:r>
            <a:r>
              <a:rPr lang="en-US" sz="2400" b="1" spc="50" dirty="0">
                <a:ln w="11430"/>
                <a:solidFill>
                  <a:srgbClr val="FF0000"/>
                </a:solidFill>
                <a:effectLst>
                  <a:outerShdw blurRad="76200" dist="50800" dir="5400000" algn="tl" rotWithShape="0">
                    <a:srgbClr val="000000">
                      <a:alpha val="65000"/>
                    </a:srgbClr>
                  </a:outerShdw>
                </a:effectLst>
                <a:latin typeface=".VnArial" pitchFamily="34" charset="0"/>
              </a:rPr>
              <a:t> </a:t>
            </a:r>
            <a:r>
              <a:rPr lang="en-US" sz="2400" b="1" spc="50" dirty="0" err="1">
                <a:ln w="11430"/>
                <a:solidFill>
                  <a:srgbClr val="FF0000"/>
                </a:solidFill>
                <a:effectLst>
                  <a:outerShdw blurRad="76200" dist="50800" dir="5400000" algn="tl" rotWithShape="0">
                    <a:srgbClr val="000000">
                      <a:alpha val="65000"/>
                    </a:srgbClr>
                  </a:outerShdw>
                </a:effectLst>
                <a:latin typeface=".VnArial" pitchFamily="34" charset="0"/>
              </a:rPr>
              <a:t>những</a:t>
            </a:r>
            <a:r>
              <a:rPr lang="en-US" sz="2400" b="1" spc="50" dirty="0">
                <a:ln w="11430"/>
                <a:solidFill>
                  <a:srgbClr val="FF0000"/>
                </a:solidFill>
                <a:effectLst>
                  <a:outerShdw blurRad="76200" dist="50800" dir="5400000" algn="tl" rotWithShape="0">
                    <a:srgbClr val="000000">
                      <a:alpha val="65000"/>
                    </a:srgbClr>
                  </a:outerShdw>
                </a:effectLst>
                <a:latin typeface=".VnArial" pitchFamily="34" charset="0"/>
              </a:rPr>
              <a:t> </a:t>
            </a:r>
            <a:r>
              <a:rPr lang="en-US" sz="2400" b="1" spc="50" dirty="0" err="1">
                <a:ln w="11430"/>
                <a:solidFill>
                  <a:srgbClr val="FF0000"/>
                </a:solidFill>
                <a:effectLst>
                  <a:outerShdw blurRad="76200" dist="50800" dir="5400000" algn="tl" rotWithShape="0">
                    <a:srgbClr val="000000">
                      <a:alpha val="65000"/>
                    </a:srgbClr>
                  </a:outerShdw>
                </a:effectLst>
                <a:latin typeface=".VnArial" pitchFamily="34" charset="0"/>
              </a:rPr>
              <a:t>buổi</a:t>
            </a:r>
            <a:r>
              <a:rPr lang="en-US" sz="2400" b="1" spc="50" dirty="0">
                <a:ln w="11430"/>
                <a:solidFill>
                  <a:srgbClr val="FF0000"/>
                </a:solidFill>
                <a:effectLst>
                  <a:outerShdw blurRad="76200" dist="50800" dir="5400000" algn="tl" rotWithShape="0">
                    <a:srgbClr val="000000">
                      <a:alpha val="65000"/>
                    </a:srgbClr>
                  </a:outerShdw>
                </a:effectLst>
                <a:latin typeface=".VnArial" pitchFamily="34" charset="0"/>
              </a:rPr>
              <a:t> </a:t>
            </a:r>
            <a:r>
              <a:rPr lang="en-US" sz="2400" b="1" spc="50" dirty="0" err="1">
                <a:ln w="11430"/>
                <a:solidFill>
                  <a:srgbClr val="FF0000"/>
                </a:solidFill>
                <a:effectLst>
                  <a:outerShdw blurRad="76200" dist="50800" dir="5400000" algn="tl" rotWithShape="0">
                    <a:srgbClr val="000000">
                      <a:alpha val="65000"/>
                    </a:srgbClr>
                  </a:outerShdw>
                </a:effectLst>
                <a:latin typeface=".VnArial" pitchFamily="34" charset="0"/>
              </a:rPr>
              <a:t>học</a:t>
            </a:r>
            <a:r>
              <a:rPr lang="en-US" sz="2400" b="1" spc="50" dirty="0">
                <a:ln w="11430"/>
                <a:solidFill>
                  <a:srgbClr val="FF0000"/>
                </a:solidFill>
                <a:effectLst>
                  <a:outerShdw blurRad="76200" dist="50800" dir="5400000" algn="tl" rotWithShape="0">
                    <a:srgbClr val="000000">
                      <a:alpha val="65000"/>
                    </a:srgbClr>
                  </a:outerShdw>
                </a:effectLst>
                <a:latin typeface=".VnArial" pitchFamily="34" charset="0"/>
              </a:rPr>
              <a:t> </a:t>
            </a:r>
            <a:r>
              <a:rPr lang="en-US" sz="2400" b="1" spc="50" dirty="0" err="1">
                <a:ln w="11430"/>
                <a:solidFill>
                  <a:srgbClr val="FF0000"/>
                </a:solidFill>
                <a:effectLst>
                  <a:outerShdw blurRad="76200" dist="50800" dir="5400000" algn="tl" rotWithShape="0">
                    <a:srgbClr val="000000">
                      <a:alpha val="65000"/>
                    </a:srgbClr>
                  </a:outerShdw>
                </a:effectLst>
                <a:latin typeface=".VnArial" pitchFamily="34" charset="0"/>
              </a:rPr>
              <a:t>tiếp</a:t>
            </a:r>
            <a:r>
              <a:rPr lang="en-US" sz="2400" b="1" spc="50" dirty="0">
                <a:ln w="11430"/>
                <a:solidFill>
                  <a:srgbClr val="FF0000"/>
                </a:solidFill>
                <a:effectLst>
                  <a:outerShdw blurRad="76200" dist="50800" dir="5400000" algn="tl" rotWithShape="0">
                    <a:srgbClr val="000000">
                      <a:alpha val="65000"/>
                    </a:srgbClr>
                  </a:outerShdw>
                </a:effectLst>
                <a:latin typeface=".VnArial" pitchFamily="34" charset="0"/>
              </a:rPr>
              <a:t> </a:t>
            </a:r>
            <a:r>
              <a:rPr lang="en-US" sz="2400" b="1" spc="50" dirty="0" err="1">
                <a:ln w="11430"/>
                <a:solidFill>
                  <a:srgbClr val="FF0000"/>
                </a:solidFill>
                <a:effectLst>
                  <a:outerShdw blurRad="76200" dist="50800" dir="5400000" algn="tl" rotWithShape="0">
                    <a:srgbClr val="000000">
                      <a:alpha val="65000"/>
                    </a:srgbClr>
                  </a:outerShdw>
                </a:effectLst>
                <a:latin typeface=".VnArial" pitchFamily="34" charset="0"/>
              </a:rPr>
              <a:t>theo.</a:t>
            </a:r>
            <a:endParaRPr lang="en-US" sz="2400" b="1" spc="50" dirty="0">
              <a:ln w="11430"/>
              <a:solidFill>
                <a:srgbClr val="FF0000"/>
              </a:solidFill>
              <a:effectLst>
                <a:outerShdw blurRad="76200" dist="50800" dir="5400000" algn="tl" rotWithShape="0">
                  <a:srgbClr val="000000">
                    <a:alpha val="65000"/>
                  </a:srgbClr>
                </a:outerShdw>
              </a:effectLst>
              <a:latin typeface=".VnArial"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8400" y="2686051"/>
            <a:ext cx="3505200" cy="2440781"/>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1912480957"/>
      </p:ext>
    </p:extLst>
  </p:cSld>
  <p:clrMapOvr>
    <a:masterClrMapping/>
  </p:clrMapOvr>
  <p:transition spd="slow" advTm="253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8" y="87474"/>
            <a:ext cx="9137912" cy="864096"/>
          </a:xfrm>
          <a:solidFill>
            <a:schemeClr val="accent6">
              <a:lumMod val="20000"/>
              <a:lumOff val="80000"/>
            </a:schemeClr>
          </a:solidFill>
          <a:ln>
            <a:solidFill>
              <a:schemeClr val="accent1"/>
            </a:solidFill>
          </a:ln>
        </p:spPr>
        <p:txBody>
          <a:bodyPr>
            <a:noAutofit/>
          </a:bodyPr>
          <a:lstStyle/>
          <a:p>
            <a:pPr lvl="0" fontAlgn="base">
              <a:spcAft>
                <a:spcPct val="0"/>
              </a:spcAft>
            </a:pPr>
            <a:r>
              <a:rPr lang="en-US" sz="2400" dirty="0" smtClean="0">
                <a:solidFill>
                  <a:srgbClr val="FF0000"/>
                </a:solidFill>
                <a:latin typeface="Times New Roman" pitchFamily="18" charset="0"/>
                <a:ea typeface="+mn-ea"/>
                <a:cs typeface="Times New Roman" pitchFamily="18" charset="0"/>
              </a:rPr>
              <a:t/>
            </a:r>
            <a:br>
              <a:rPr lang="en-US" sz="2400" dirty="0" smtClean="0">
                <a:solidFill>
                  <a:srgbClr val="FF0000"/>
                </a:solidFill>
                <a:latin typeface="Times New Roman" pitchFamily="18" charset="0"/>
                <a:ea typeface="+mn-ea"/>
                <a:cs typeface="Times New Roman" pitchFamily="18" charset="0"/>
              </a:rPr>
            </a:br>
            <a:r>
              <a:rPr lang="vi-VN" sz="2400" dirty="0" smtClean="0">
                <a:solidFill>
                  <a:srgbClr val="FF0000"/>
                </a:solidFill>
                <a:latin typeface="Times New Roman" pitchFamily="18" charset="0"/>
                <a:ea typeface="+mn-ea"/>
                <a:cs typeface="Times New Roman" pitchFamily="18" charset="0"/>
              </a:rPr>
              <a:t>Cô </a:t>
            </a:r>
            <a:r>
              <a:rPr lang="vi-VN" sz="2400" dirty="0">
                <a:solidFill>
                  <a:srgbClr val="FF0000"/>
                </a:solidFill>
                <a:latin typeface="Times New Roman" pitchFamily="18" charset="0"/>
                <a:ea typeface="+mn-ea"/>
                <a:cs typeface="Times New Roman" pitchFamily="18" charset="0"/>
              </a:rPr>
              <a:t>cho trẻ </a:t>
            </a:r>
            <a:r>
              <a:rPr lang="en-US" sz="2400" dirty="0" err="1">
                <a:solidFill>
                  <a:srgbClr val="FF0000"/>
                </a:solidFill>
                <a:latin typeface="Times New Roman" pitchFamily="18" charset="0"/>
                <a:ea typeface="+mn-ea"/>
                <a:cs typeface="Times New Roman" pitchFamily="18" charset="0"/>
              </a:rPr>
              <a:t>đi</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tham</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quan</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quầy</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hàng</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bán</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quả</a:t>
            </a:r>
            <a:r>
              <a:rPr lang="en-US" sz="2400" dirty="0">
                <a:solidFill>
                  <a:srgbClr val="FF0000"/>
                </a:solidFill>
                <a:latin typeface="Times New Roman" pitchFamily="18" charset="0"/>
                <a:ea typeface="+mn-ea"/>
                <a:cs typeface="Times New Roman" pitchFamily="18" charset="0"/>
              </a:rPr>
              <a:t> ở </a:t>
            </a:r>
            <a:r>
              <a:rPr lang="en-US" sz="2400" dirty="0" err="1">
                <a:solidFill>
                  <a:srgbClr val="FF0000"/>
                </a:solidFill>
                <a:latin typeface="Times New Roman" pitchFamily="18" charset="0"/>
                <a:ea typeface="+mn-ea"/>
                <a:cs typeface="Times New Roman" pitchFamily="18" charset="0"/>
              </a:rPr>
              <a:t>siêu</a:t>
            </a:r>
            <a:r>
              <a:rPr lang="en-US" sz="2400" dirty="0">
                <a:solidFill>
                  <a:srgbClr val="FF0000"/>
                </a:solidFill>
                <a:latin typeface="Times New Roman" pitchFamily="18" charset="0"/>
                <a:ea typeface="+mn-ea"/>
                <a:cs typeface="Times New Roman" pitchFamily="18" charset="0"/>
              </a:rPr>
              <a:t> </a:t>
            </a:r>
            <a:r>
              <a:rPr lang="en-US" sz="2400" dirty="0" err="1" smtClean="0">
                <a:solidFill>
                  <a:srgbClr val="FF0000"/>
                </a:solidFill>
                <a:latin typeface="Times New Roman" pitchFamily="18" charset="0"/>
                <a:ea typeface="+mn-ea"/>
                <a:cs typeface="Times New Roman" pitchFamily="18" charset="0"/>
              </a:rPr>
              <a:t>thị</a:t>
            </a:r>
            <a:r>
              <a:rPr lang="en-US" sz="2400" dirty="0" smtClean="0">
                <a:solidFill>
                  <a:srgbClr val="FF0000"/>
                </a:solidFill>
                <a:latin typeface="Times New Roman" pitchFamily="18" charset="0"/>
                <a:ea typeface="+mn-ea"/>
                <a:cs typeface="Times New Roman" pitchFamily="18" charset="0"/>
              </a:rPr>
              <a:t>:</a:t>
            </a:r>
            <a:br>
              <a:rPr lang="en-US" sz="2400" dirty="0" smtClean="0">
                <a:solidFill>
                  <a:srgbClr val="FF0000"/>
                </a:solidFill>
                <a:latin typeface="Times New Roman" pitchFamily="18" charset="0"/>
                <a:ea typeface="+mn-ea"/>
                <a:cs typeface="Times New Roman" pitchFamily="18" charset="0"/>
              </a:rPr>
            </a:br>
            <a:r>
              <a:rPr lang="en-US" sz="2400" dirty="0" smtClean="0">
                <a:latin typeface="Times New Roman" pitchFamily="18" charset="0"/>
                <a:ea typeface="+mn-ea"/>
                <a:cs typeface="Times New Roman" pitchFamily="18" charset="0"/>
              </a:rPr>
              <a:t/>
            </a:r>
            <a:br>
              <a:rPr lang="en-US" sz="2400" dirty="0" smtClean="0">
                <a:latin typeface="Times New Roman" pitchFamily="18" charset="0"/>
                <a:ea typeface="+mn-ea"/>
                <a:cs typeface="Times New Roman" pitchFamily="18" charset="0"/>
              </a:rPr>
            </a:br>
            <a:endParaRPr lang="en-US" dirty="0"/>
          </a:p>
        </p:txBody>
      </p:sp>
      <p:pic>
        <p:nvPicPr>
          <p:cNvPr id="1026" name="Picture 2" descr="List ngay 5 Mẫu kệ trưng bày trái cây đẹp, chất lượng nhất 20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9144000" cy="4171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à Nội: Táo Mỹ vẫn được bày bán tại nhiều siêu thị"/>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9144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 bày trì trong cửa hàng hoa quả"/>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857250"/>
            <a:ext cx="92202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164038391"/>
      </p:ext>
    </p:extLst>
  </p:cSld>
  <p:clrMapOvr>
    <a:masterClrMapping/>
  </p:clrMapOvr>
  <mc:AlternateContent xmlns:mc="http://schemas.openxmlformats.org/markup-compatibility/2006" xmlns:p14="http://schemas.microsoft.com/office/powerpoint/2010/main">
    <mc:Choice Requires="p14">
      <p:transition spd="slow" p14:dur="2000" advTm="91073"/>
    </mc:Choice>
    <mc:Fallback xmlns="">
      <p:transition spd="slow" advTm="91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26"/>
                                        </p:tgtEl>
                                      </p:cBhvr>
                                    </p:animEffect>
                                    <p:set>
                                      <p:cBhvr>
                                        <p:cTn id="16" dur="1" fill="hold">
                                          <p:stCondLst>
                                            <p:cond delay="499"/>
                                          </p:stCondLst>
                                        </p:cTn>
                                        <p:tgtEl>
                                          <p:spTgt spid="10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barn(inVertical)">
                                      <p:cBhvr>
                                        <p:cTn id="21" dur="5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barn(inVertical)">
                                      <p:cBhvr>
                                        <p:cTn id="3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6" name="Picture 5" descr="gachnga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512218" y="2512219"/>
            <a:ext cx="51435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5" descr="gachnga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0" y="-60723"/>
            <a:ext cx="9144000" cy="120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8" name="Picture 5" descr="BAR_EL~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500019" y="2491581"/>
            <a:ext cx="5143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7" descr="BAR_EL~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72050"/>
            <a:ext cx="9144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60392" y="114300"/>
            <a:ext cx="8631209" cy="1569660"/>
          </a:xfrm>
          <a:prstGeom prst="rect">
            <a:avLst/>
          </a:prstGeom>
        </p:spPr>
        <p:txBody>
          <a:bodyPr wrap="square">
            <a:spAutoFit/>
          </a:bodyPr>
          <a:lstStyle/>
          <a:p>
            <a:pPr fontAlgn="base">
              <a:spcBef>
                <a:spcPct val="0"/>
              </a:spcBef>
              <a:spcAft>
                <a:spcPct val="0"/>
              </a:spcAft>
            </a:pPr>
            <a:r>
              <a:rPr lang="vi-VN" sz="1600" dirty="0" smtClean="0">
                <a:latin typeface="Times New Roman" pitchFamily="18" charset="0"/>
                <a:cs typeface="Times New Roman" pitchFamily="18" charset="0"/>
              </a:rPr>
              <a:t>Siêu thị bán</a:t>
            </a:r>
            <a:r>
              <a:rPr lang="en-US" sz="1600" dirty="0">
                <a:latin typeface="Times New Roman" pitchFamily="18" charset="0"/>
                <a:cs typeface="Times New Roman" pitchFamily="18" charset="0"/>
              </a:rPr>
              <a:t> </a:t>
            </a:r>
            <a:r>
              <a:rPr lang="en-US" sz="1600" dirty="0" err="1" smtClean="0">
                <a:latin typeface="Times New Roman" pitchFamily="18" charset="0"/>
                <a:cs typeface="Times New Roman" pitchFamily="18" charset="0"/>
              </a:rPr>
              <a:t>rất</a:t>
            </a:r>
            <a:r>
              <a:rPr lang="vi-VN" sz="1600" dirty="0" smtClean="0">
                <a:latin typeface="Times New Roman" pitchFamily="18" charset="0"/>
                <a:cs typeface="Times New Roman" pitchFamily="18" charset="0"/>
              </a:rPr>
              <a:t> nhiều loại quả. Cô đã mua được một số quả đem về.</a:t>
            </a:r>
            <a:endParaRPr lang="en-US" sz="1600" dirty="0" smtClean="0">
              <a:latin typeface="Times New Roman" pitchFamily="18" charset="0"/>
              <a:cs typeface="Times New Roman" pitchFamily="18" charset="0"/>
            </a:endParaRPr>
          </a:p>
          <a:p>
            <a:pPr fontAlgn="base">
              <a:spcBef>
                <a:spcPct val="0"/>
              </a:spcBef>
              <a:spcAft>
                <a:spcPct val="0"/>
              </a:spcAft>
            </a:pPr>
            <a:r>
              <a:rPr lang="en-US" sz="1600" dirty="0" err="1" smtClean="0">
                <a:latin typeface="Times New Roman" pitchFamily="18" charset="0"/>
                <a:cs typeface="Times New Roman" pitchFamily="18" charset="0"/>
              </a:rPr>
              <a:t>Cô</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đặt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gì</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trên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đĩa</a:t>
            </a:r>
            <a:r>
              <a:rPr lang="en-US" sz="1600" dirty="0" smtClean="0">
                <a:latin typeface="Times New Roman" pitchFamily="18" charset="0"/>
                <a:cs typeface="Times New Roman" pitchFamily="18" charset="0"/>
              </a:rPr>
              <a:t> </a:t>
            </a:r>
            <a:r>
              <a:rPr lang="en-US" sz="1600" dirty="0" err="1">
                <a:latin typeface="Times New Roman" pitchFamily="18" charset="0"/>
                <a:cs typeface="Times New Roman" pitchFamily="18" charset="0"/>
              </a:rPr>
              <a:t>đây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xoài</a:t>
            </a:r>
            <a:r>
              <a:rPr lang="en-US" sz="1600" dirty="0">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Cho </a:t>
            </a:r>
            <a:r>
              <a:rPr lang="en-US" sz="1600" dirty="0" err="1" smtClean="0">
                <a:solidFill>
                  <a:srgbClr val="000000"/>
                </a:solidFill>
                <a:latin typeface="Times New Roman" pitchFamily="18" charset="0"/>
                <a:cs typeface="Times New Roman" pitchFamily="18" charset="0"/>
              </a:rPr>
              <a:t>trẻ</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nhắc</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lại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từ</a:t>
            </a:r>
            <a:r>
              <a:rPr lang="en-US" sz="1600" dirty="0" smtClean="0">
                <a:solidFill>
                  <a:srgbClr val="000000"/>
                </a:solidFill>
                <a:latin typeface="Times New Roman" pitchFamily="18" charset="0"/>
                <a:cs typeface="Times New Roman" pitchFamily="18" charset="0"/>
              </a:rPr>
              <a:t> :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2-3 </a:t>
            </a:r>
            <a:r>
              <a:rPr lang="vi-VN" sz="1600" dirty="0" smtClean="0">
                <a:solidFill>
                  <a:srgbClr val="000000"/>
                </a:solidFill>
                <a:latin typeface="Times New Roman" pitchFamily="18" charset="0"/>
                <a:cs typeface="Times New Roman" pitchFamily="18" charset="0"/>
              </a:rPr>
              <a:t>lần</a:t>
            </a:r>
            <a:r>
              <a:rPr lang="en-US" sz="1600" dirty="0" smtClean="0">
                <a:solidFill>
                  <a:srgbClr val="000000"/>
                </a:solidFill>
                <a:latin typeface="Times New Roman" pitchFamily="18" charset="0"/>
                <a:cs typeface="Times New Roman" pitchFamily="18" charset="0"/>
              </a:rPr>
              <a:t>)</a:t>
            </a:r>
          </a:p>
          <a:p>
            <a:pPr lvl="0" fontAlgn="base">
              <a:spcBef>
                <a:spcPct val="0"/>
              </a:spcBef>
              <a:spcAft>
                <a:spcPct val="0"/>
              </a:spcAft>
            </a:pP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đâu</a:t>
            </a:r>
            <a:r>
              <a:rPr lang="en-US" sz="1600" dirty="0" smtClean="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câu</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đây</a:t>
            </a:r>
            <a:r>
              <a:rPr lang="en-US" sz="1600" dirty="0" smtClean="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2-3 </a:t>
            </a:r>
            <a:r>
              <a:rPr lang="vi-VN" sz="1600" dirty="0">
                <a:solidFill>
                  <a:srgbClr val="000000"/>
                </a:solidFill>
                <a:latin typeface="Times New Roman" pitchFamily="18" charset="0"/>
                <a:cs typeface="Times New Roman" pitchFamily="18" charset="0"/>
              </a:rPr>
              <a:t>lần</a:t>
            </a:r>
            <a:r>
              <a:rPr lang="en-US" sz="1600" dirty="0" smtClean="0">
                <a:solidFill>
                  <a:srgbClr val="000000"/>
                </a:solidFill>
                <a:latin typeface="Times New Roman" pitchFamily="18" charset="0"/>
                <a:cs typeface="Times New Roman" pitchFamily="18" charset="0"/>
              </a:rPr>
              <a:t>)</a:t>
            </a:r>
            <a:endParaRPr lang="vi-VN" sz="1600" dirty="0" smtClean="0">
              <a:latin typeface="Times New Roman" pitchFamily="18" charset="0"/>
              <a:cs typeface="Times New Roman" pitchFamily="18" charset="0"/>
            </a:endParaRPr>
          </a:p>
          <a:p>
            <a:pPr fontAlgn="base">
              <a:spcBef>
                <a:spcPct val="0"/>
              </a:spcBef>
              <a:spcAft>
                <a:spcPct val="0"/>
              </a:spcAft>
            </a:pPr>
            <a:r>
              <a:rPr lang="vi-VN"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Đây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gì</a:t>
            </a:r>
            <a:r>
              <a:rPr lang="vi-VN" sz="1600" dirty="0" smtClean="0">
                <a:latin typeface="Times New Roman" pitchFamily="18" charset="0"/>
                <a:cs typeface="Times New Roman" pitchFamily="18" charset="0"/>
              </a:rPr>
              <a: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cho</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en-US" sz="1600" dirty="0" smtClean="0">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Đ</a:t>
            </a:r>
            <a:r>
              <a:rPr lang="vi-VN" sz="1600" dirty="0">
                <a:solidFill>
                  <a:srgbClr val="000000"/>
                </a:solidFill>
                <a:latin typeface="Times New Roman" pitchFamily="18" charset="0"/>
                <a:cs typeface="Times New Roman" pitchFamily="18" charset="0"/>
              </a:rPr>
              <a:t>ây là quả xoài</a:t>
            </a:r>
            <a:r>
              <a:rPr lang="en-US" sz="1600" dirty="0">
                <a:solidFill>
                  <a:srgbClr val="000000"/>
                </a:solidFill>
                <a:latin typeface="Times New Roman" pitchFamily="18" charset="0"/>
                <a:cs typeface="Times New Roman" pitchFamily="18" charset="0"/>
              </a:rPr>
              <a:t> ạ</a:t>
            </a:r>
            <a:r>
              <a:rPr lang="en-US" sz="1600" dirty="0" smtClean="0">
                <a:solidFill>
                  <a:srgbClr val="000000"/>
                </a:solidFill>
                <a:latin typeface="Times New Roman" pitchFamily="18" charset="0"/>
                <a:cs typeface="Times New Roman" pitchFamily="18" charset="0"/>
              </a:rPr>
              <a: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lớp</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tổ</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nhóm</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cá</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nhân</a:t>
            </a:r>
            <a:r>
              <a:rPr lang="en-US" sz="1600" dirty="0" smtClean="0">
                <a:solidFill>
                  <a:srgbClr val="000000"/>
                </a:solidFill>
                <a:latin typeface="Times New Roman" pitchFamily="18" charset="0"/>
                <a:cs typeface="Times New Roman" pitchFamily="18" charset="0"/>
              </a:rPr>
              <a:t>.)</a:t>
            </a:r>
            <a:endParaRPr lang="vi-VN" sz="1600" dirty="0" smtClean="0">
              <a:solidFill>
                <a:srgbClr val="000000"/>
              </a:solidFill>
              <a:latin typeface="Times New Roman" pitchFamily="18" charset="0"/>
              <a:cs typeface="Times New Roman" pitchFamily="18" charset="0"/>
            </a:endParaRPr>
          </a:p>
          <a:p>
            <a:pPr fontAlgn="base">
              <a:spcBef>
                <a:spcPct val="0"/>
              </a:spcBef>
              <a:spcAft>
                <a:spcPct val="0"/>
              </a:spcAft>
            </a:pPr>
            <a:r>
              <a:rPr lang="vi-VN" sz="1600" dirty="0" smtClean="0">
                <a:solidFill>
                  <a:srgbClr val="000000"/>
                </a:solidFill>
                <a:latin typeface="Times New Roman" pitchFamily="18" charset="0"/>
                <a:cs typeface="Times New Roman" pitchFamily="18" charset="0"/>
              </a:rPr>
              <a:t>Quả xoài này màu gì?</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này</a:t>
            </a:r>
            <a:r>
              <a:rPr lang="en-US" sz="1600" dirty="0" smtClean="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a:t>
            </a:r>
            <a:r>
              <a:rPr lang="vi-VN" sz="1600" dirty="0" smtClean="0">
                <a:solidFill>
                  <a:srgbClr val="000000"/>
                </a:solidFill>
                <a:latin typeface="Times New Roman" pitchFamily="18" charset="0"/>
                <a:cs typeface="Times New Roman" pitchFamily="18" charset="0"/>
              </a:rPr>
              <a:t>vàng</a:t>
            </a:r>
            <a:r>
              <a:rPr lang="en-US" sz="1600" dirty="0" smtClean="0">
                <a:solidFill>
                  <a:srgbClr val="000000"/>
                </a:solidFill>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cho</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vi-VN" sz="1600" dirty="0" smtClean="0">
                <a:latin typeface="Times New Roman" pitchFamily="18" charset="0"/>
                <a:cs typeface="Times New Roman" pitchFamily="18" charset="0"/>
              </a:rPr>
              <a:t> 2-3 lần</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vàng </a:t>
            </a:r>
            <a:r>
              <a:rPr lang="vi-VN" sz="1600" dirty="0" smtClean="0">
                <a:solidFill>
                  <a:srgbClr val="000000"/>
                </a:solidFill>
                <a:latin typeface="Times New Roman" pitchFamily="18" charset="0"/>
                <a:cs typeface="Times New Roman" pitchFamily="18" charset="0"/>
              </a:rPr>
              <a:t>ạ</a:t>
            </a:r>
            <a:r>
              <a:rPr lang="en-US" sz="1600" dirty="0" smtClean="0">
                <a:solidFill>
                  <a:srgbClr val="000000"/>
                </a:solidFill>
                <a:latin typeface="Times New Roman" pitchFamily="18" charset="0"/>
                <a:cs typeface="Times New Roman" pitchFamily="18" charset="0"/>
              </a:rPr>
              <a:t>.</a:t>
            </a:r>
            <a:endParaRPr lang="vi-VN" sz="1600" dirty="0" smtClean="0">
              <a:solidFill>
                <a:srgbClr val="000000"/>
              </a:solidFill>
              <a:latin typeface="Times New Roman" pitchFamily="18" charset="0"/>
              <a:cs typeface="Times New Roman" pitchFamily="18" charset="0"/>
            </a:endParaRPr>
          </a:p>
          <a:p>
            <a:pPr fontAlgn="base">
              <a:spcBef>
                <a:spcPct val="0"/>
              </a:spcBef>
              <a:spcAft>
                <a:spcPct val="0"/>
              </a:spcAft>
            </a:pPr>
            <a:r>
              <a:rPr lang="vi-VN" sz="1600" dirty="0" smtClean="0">
                <a:solidFill>
                  <a:srgbClr val="000000"/>
                </a:solidFill>
                <a:latin typeface="Times New Roman" pitchFamily="18" charset="0"/>
                <a:cs typeface="Times New Roman" pitchFamily="18" charset="0"/>
              </a:rPr>
              <a:t>Quả xoài dùng để làm gì</a:t>
            </a:r>
            <a:r>
              <a:rPr lang="vi-VN"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dùng</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để</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ăn</a:t>
            </a:r>
            <a:r>
              <a:rPr lang="en-US" sz="1600" dirty="0">
                <a:solidFill>
                  <a:srgbClr val="000000"/>
                </a:solidFill>
                <a:latin typeface="Times New Roman" pitchFamily="18" charset="0"/>
                <a:cs typeface="Times New Roman" pitchFamily="18" charset="0"/>
              </a:rPr>
              <a:t>.</a:t>
            </a:r>
            <a:r>
              <a:rPr lang="en-US" sz="1600" dirty="0" smtClean="0">
                <a:solidFill>
                  <a:srgbClr val="000000"/>
                </a:solidFill>
                <a:latin typeface="Times New Roman" pitchFamily="18" charset="0"/>
                <a:cs typeface="Times New Roman" pitchFamily="18" charset="0"/>
              </a:rPr>
              <a:t> Cho </a:t>
            </a:r>
            <a:r>
              <a:rPr lang="en-US" sz="1600" dirty="0" err="1" smtClean="0">
                <a:solidFill>
                  <a:srgbClr val="000000"/>
                </a:solidFill>
                <a:latin typeface="Times New Roman" pitchFamily="18" charset="0"/>
                <a:cs typeface="Times New Roman" pitchFamily="18" charset="0"/>
              </a:rPr>
              <a:t>trẻ</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nhắc</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lại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từ</a:t>
            </a:r>
            <a:r>
              <a:rPr lang="en-US" sz="1600" dirty="0" smtClean="0">
                <a:solidFill>
                  <a:srgbClr val="000000"/>
                </a:solidFill>
                <a:latin typeface="Times New Roman" pitchFamily="18" charset="0"/>
                <a:cs typeface="Times New Roman" pitchFamily="18" charset="0"/>
              </a:rPr>
              <a:t> : </a:t>
            </a:r>
            <a:r>
              <a:rPr lang="vi-VN" sz="1600" dirty="0" smtClean="0">
                <a:solidFill>
                  <a:srgbClr val="000000"/>
                </a:solidFill>
                <a:latin typeface="Times New Roman" pitchFamily="18" charset="0"/>
                <a:cs typeface="Times New Roman" pitchFamily="18" charset="0"/>
              </a:rPr>
              <a:t>để </a:t>
            </a:r>
            <a:r>
              <a:rPr lang="vi-VN" sz="1600" dirty="0">
                <a:solidFill>
                  <a:srgbClr val="000000"/>
                </a:solidFill>
                <a:latin typeface="Times New Roman" pitchFamily="18" charset="0"/>
                <a:cs typeface="Times New Roman" pitchFamily="18" charset="0"/>
              </a:rPr>
              <a:t>ăn </a:t>
            </a:r>
            <a:r>
              <a:rPr lang="vi-VN" sz="1600" dirty="0" smtClean="0">
                <a:solidFill>
                  <a:srgbClr val="000000"/>
                </a:solidFill>
                <a:latin typeface="Times New Roman" pitchFamily="18" charset="0"/>
                <a:cs typeface="Times New Roman" pitchFamily="18" charset="0"/>
              </a:rPr>
              <a:t>ạ</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 </a:t>
            </a:r>
          </a:p>
        </p:txBody>
      </p:sp>
      <p:pic>
        <p:nvPicPr>
          <p:cNvPr id="8" name="Content Placeholder 5"/>
          <p:cNvPicPr>
            <a:picLocks noGrp="1" noChangeAspect="1"/>
          </p:cNvPicPr>
          <p:nvPr>
            <p:ph sz="half" idx="1"/>
          </p:nvPr>
        </p:nvPicPr>
        <p:blipFill>
          <a:blip r:embed="rId7">
            <a:clrChange>
              <a:clrFrom>
                <a:srgbClr val="FFFFFF">
                  <a:alpha val="100000"/>
                </a:srgbClr>
              </a:clrFrom>
              <a:clrTo>
                <a:srgbClr val="FFFFFF">
                  <a:alpha val="100000"/>
                  <a:alpha val="0"/>
                </a:srgbClr>
              </a:clrTo>
            </a:clrChange>
          </a:blip>
          <a:srcRect t="24050" b="24617"/>
          <a:stretch>
            <a:fillRect/>
          </a:stretch>
        </p:blipFill>
        <p:spPr>
          <a:xfrm>
            <a:off x="1905000" y="2990032"/>
            <a:ext cx="4724400" cy="1583264"/>
          </a:xfrm>
          <a:prstGeom prst="rect">
            <a:avLst/>
          </a:prstGeom>
        </p:spPr>
      </p:pic>
      <p:pic>
        <p:nvPicPr>
          <p:cNvPr id="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1418638"/>
            <a:ext cx="4402694" cy="2731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560742175"/>
      </p:ext>
    </p:extLst>
  </p:cSld>
  <p:clrMapOvr>
    <a:masterClrMapping/>
  </p:clrMapOvr>
  <p:transition spd="slow" advClick="0" advTm="10647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xEl>
                                              <p:pRg st="3" end="3"/>
                                            </p:txEl>
                                          </p:spTgt>
                                        </p:tgtEl>
                                        <p:attrNameLst>
                                          <p:attrName>style.visibility</p:attrName>
                                        </p:attrNameLst>
                                      </p:cBhvr>
                                      <p:to>
                                        <p:strVal val="visible"/>
                                      </p:to>
                                    </p:set>
                                    <p:animEffect transition="in" filter="fade">
                                      <p:cBhvr>
                                        <p:cTn id="44" dur="500"/>
                                        <p:tgtEl>
                                          <p:spTgt spid="1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nodeType="clickEffect">
                                  <p:stCondLst>
                                    <p:cond delay="0"/>
                                  </p:stCondLst>
                                  <p:childTnLst>
                                    <p:set>
                                      <p:cBhvr>
                                        <p:cTn id="68" dur="1" fill="hold">
                                          <p:stCondLst>
                                            <p:cond delay="0"/>
                                          </p:stCondLst>
                                        </p:cTn>
                                        <p:tgtEl>
                                          <p:spTgt spid="12">
                                            <p:txEl>
                                              <p:pRg st="4" end="4"/>
                                            </p:txEl>
                                          </p:spTgt>
                                        </p:tgtEl>
                                        <p:attrNameLst>
                                          <p:attrName>style.visibility</p:attrName>
                                        </p:attrNameLst>
                                      </p:cBhvr>
                                      <p:to>
                                        <p:strVal val="visible"/>
                                      </p:to>
                                    </p:set>
                                    <p:animEffect transition="in" filter="checkerboard(across)">
                                      <p:cBhvr>
                                        <p:cTn id="69" dur="500"/>
                                        <p:tgtEl>
                                          <p:spTgt spid="12">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nodeType="clickEffect">
                                  <p:stCondLst>
                                    <p:cond delay="0"/>
                                  </p:stCondLst>
                                  <p:childTnLst>
                                    <p:set>
                                      <p:cBhvr>
                                        <p:cTn id="83" dur="1" fill="hold">
                                          <p:stCondLst>
                                            <p:cond delay="0"/>
                                          </p:stCondLst>
                                        </p:cTn>
                                        <p:tgtEl>
                                          <p:spTgt spid="12">
                                            <p:txEl>
                                              <p:pRg st="5" end="5"/>
                                            </p:txEl>
                                          </p:spTgt>
                                        </p:tgtEl>
                                        <p:attrNameLst>
                                          <p:attrName>style.visibility</p:attrName>
                                        </p:attrNameLst>
                                      </p:cBhvr>
                                      <p:to>
                                        <p:strVal val="visible"/>
                                      </p:to>
                                    </p:set>
                                    <p:animEffect transition="in" filter="checkerboard(across)">
                                      <p:cBhvr>
                                        <p:cTn id="84" dur="500"/>
                                        <p:tgtEl>
                                          <p:spTgt spid="12">
                                            <p:txEl>
                                              <p:pRg st="5" end="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fade">
                                      <p:cBhvr>
                                        <p:cTn id="89" dur="500"/>
                                        <p:tgtEl>
                                          <p:spTgt spid="9"/>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fade">
                                      <p:cBhvr>
                                        <p:cTn id="9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5"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56326" name="Picture 5" descr="gachnga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512218" y="2512219"/>
            <a:ext cx="51435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5" descr="gachnga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0" y="-60723"/>
            <a:ext cx="9144000" cy="120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8" name="Picture 5" descr="BAR_EL~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500019" y="2491581"/>
            <a:ext cx="5143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7" descr="BAR_EL~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72050"/>
            <a:ext cx="9144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685800" y="31083"/>
            <a:ext cx="80010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lvl="0" eaLnBrk="1" fontAlgn="base" hangingPunct="1">
              <a:spcBef>
                <a:spcPct val="0"/>
              </a:spcBef>
              <a:spcAft>
                <a:spcPct val="0"/>
              </a:spcAft>
            </a:pP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gì</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nữa</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là</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từ</a:t>
            </a:r>
            <a:r>
              <a:rPr lang="en-US" sz="1600" dirty="0">
                <a:solidFill>
                  <a:srgbClr val="000000"/>
                </a:solidFill>
                <a:latin typeface="Times New Roman" pitchFamily="18" charset="0"/>
                <a:cs typeface="Times New Roman" pitchFamily="18" charset="0"/>
              </a:rPr>
              <a:t> :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ạ.(</a:t>
            </a:r>
            <a:r>
              <a:rPr lang="vi-VN" sz="1600" dirty="0">
                <a:solidFill>
                  <a:srgbClr val="000000"/>
                </a:solidFill>
                <a:latin typeface="Times New Roman" pitchFamily="18" charset="0"/>
                <a:cs typeface="Times New Roman" pitchFamily="18" charset="0"/>
              </a:rPr>
              <a:t>2-3 lần</a:t>
            </a:r>
            <a:r>
              <a:rPr lang="en-US" sz="1600" dirty="0">
                <a:solidFill>
                  <a:srgbClr val="000000"/>
                </a:solidFill>
                <a:latin typeface="Times New Roman" pitchFamily="18" charset="0"/>
                <a:cs typeface="Times New Roman" pitchFamily="18" charset="0"/>
              </a:rPr>
              <a:t>)</a:t>
            </a:r>
          </a:p>
          <a:p>
            <a:pPr lvl="0" eaLnBrk="1" fontAlgn="base" hangingPunct="1">
              <a:spcBef>
                <a:spcPct val="0"/>
              </a:spcBef>
              <a:spcAft>
                <a:spcPct val="0"/>
              </a:spcAft>
            </a:pP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đâu</a:t>
            </a:r>
            <a:r>
              <a:rPr lang="en-US" sz="1600" dirty="0">
                <a:solidFill>
                  <a:srgbClr val="000000"/>
                </a:solidFill>
                <a:latin typeface="Times New Roman" pitchFamily="18" charset="0"/>
                <a:cs typeface="Times New Roman" pitchFamily="18" charset="0"/>
              </a:rPr>
              <a:t>? 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câu</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2-3 lần</a:t>
            </a:r>
            <a:r>
              <a:rPr lang="en-US" sz="1600" dirty="0" smtClean="0">
                <a:solidFill>
                  <a:srgbClr val="000000"/>
                </a:solidFill>
                <a:latin typeface="Times New Roman" pitchFamily="18" charset="0"/>
                <a:cs typeface="Times New Roman" pitchFamily="18" charset="0"/>
              </a:rPr>
              <a:t>)</a:t>
            </a:r>
            <a:endParaRPr lang="en-US" sz="1600" dirty="0" smtClean="0">
              <a:latin typeface="Times New Roman" pitchFamily="18" charset="0"/>
              <a:cs typeface="Times New Roman" pitchFamily="18" charset="0"/>
            </a:endParaRPr>
          </a:p>
          <a:p>
            <a:pPr eaLnBrk="1" fontAlgn="base" hangingPunct="1">
              <a:spcBef>
                <a:spcPct val="0"/>
              </a:spcBef>
              <a:spcAft>
                <a:spcPct val="0"/>
              </a:spcAft>
            </a:pPr>
            <a:r>
              <a:rPr lang="en-US" sz="1600" dirty="0" err="1" smtClean="0">
                <a:latin typeface="Times New Roman" pitchFamily="18" charset="0"/>
                <a:cs typeface="Times New Roman" pitchFamily="18" charset="0"/>
              </a:rPr>
              <a:t>Đây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gì</a:t>
            </a:r>
            <a:r>
              <a:rPr lang="en-US" sz="1600" dirty="0" smtClean="0">
                <a:latin typeface="Times New Roman" pitchFamily="18" charset="0"/>
                <a:cs typeface="Times New Roman" pitchFamily="18" charset="0"/>
              </a:rPr>
              <a:t>? Cho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en-US" sz="1600" dirty="0" smtClean="0">
                <a:latin typeface="Times New Roman" pitchFamily="18" charset="0"/>
                <a:cs typeface="Times New Roman" pitchFamily="18" charset="0"/>
              </a:rPr>
              <a:t> : </a:t>
            </a:r>
            <a:r>
              <a:rPr lang="en-US" sz="1600" dirty="0" err="1" smtClean="0">
                <a:latin typeface="Times New Roman" pitchFamily="18" charset="0"/>
                <a:cs typeface="Times New Roman" pitchFamily="18" charset="0"/>
              </a:rPr>
              <a:t>Đây</a:t>
            </a:r>
            <a:r>
              <a:rPr lang="en-US" sz="1600" dirty="0" smtClean="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táo</a:t>
            </a:r>
            <a:r>
              <a:rPr lang="en-US" sz="1600" dirty="0">
                <a:latin typeface="Times New Roman" pitchFamily="18" charset="0"/>
                <a:cs typeface="Times New Roman" pitchFamily="18" charset="0"/>
              </a:rPr>
              <a:t> ạ! </a:t>
            </a:r>
            <a:r>
              <a:rPr lang="vi-VN" sz="1600" dirty="0" smtClean="0">
                <a:latin typeface="Times New Roman" pitchFamily="18" charset="0"/>
                <a:cs typeface="Times New Roman" pitchFamily="18" charset="0"/>
              </a:rPr>
              <a:t>( cả lớp,cá nhân )</a:t>
            </a:r>
            <a:endParaRPr lang="vi-VN" sz="16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pPr>
            <a:r>
              <a:rPr lang="vi-VN" sz="1600" dirty="0" smtClean="0">
                <a:solidFill>
                  <a:srgbClr val="000000"/>
                </a:solidFill>
                <a:latin typeface="Times New Roman" pitchFamily="18" charset="0"/>
                <a:cs typeface="Times New Roman" pitchFamily="18" charset="0"/>
              </a:rPr>
              <a:t>Quả táo này màu gì?</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này</a:t>
            </a:r>
            <a:r>
              <a:rPr lang="en-US" sz="1600" dirty="0" smtClean="0">
                <a:solidFill>
                  <a:srgbClr val="000000"/>
                </a:solidFill>
                <a:latin typeface="Times New Roman" pitchFamily="18" charset="0"/>
                <a:cs typeface="Times New Roman" pitchFamily="18" charset="0"/>
              </a:rPr>
              <a:t> </a:t>
            </a:r>
            <a:r>
              <a:rPr lang="vi-VN" sz="1600" dirty="0" smtClean="0">
                <a:solidFill>
                  <a:srgbClr val="000000"/>
                </a:solidFill>
                <a:latin typeface="Times New Roman" pitchFamily="18" charset="0"/>
                <a:cs typeface="Times New Roman" pitchFamily="18" charset="0"/>
              </a:rPr>
              <a:t>màu đỏ</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 </a:t>
            </a:r>
            <a:r>
              <a:rPr lang="en-US" sz="1600" dirty="0">
                <a:latin typeface="Times New Roman" pitchFamily="18" charset="0"/>
                <a:cs typeface="Times New Roman" pitchFamily="18" charset="0"/>
              </a:rPr>
              <a:t>C</a:t>
            </a:r>
            <a:r>
              <a:rPr lang="en-US" sz="1600" dirty="0" smtClean="0">
                <a:latin typeface="Times New Roman" pitchFamily="18" charset="0"/>
                <a:cs typeface="Times New Roman" pitchFamily="18" charset="0"/>
              </a:rPr>
              <a:t>ho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vi-VN" sz="1600" dirty="0" smtClean="0">
                <a:latin typeface="Times New Roman" pitchFamily="18" charset="0"/>
                <a:cs typeface="Times New Roman" pitchFamily="18" charset="0"/>
              </a:rPr>
              <a:t> 2-3 lần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en-US" sz="1600" dirty="0" smtClean="0">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đỏ ạ</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 </a:t>
            </a:r>
            <a:endParaRPr lang="vi-VN" sz="16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pPr>
            <a:r>
              <a:rPr lang="vi-VN" sz="1600" dirty="0" smtClean="0">
                <a:solidFill>
                  <a:srgbClr val="000000"/>
                </a:solidFill>
                <a:latin typeface="Times New Roman" pitchFamily="18" charset="0"/>
                <a:cs typeface="Times New Roman" pitchFamily="18" charset="0"/>
              </a:rPr>
              <a:t>Quả táo dùng để làm gì?</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dùng</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để</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ăn</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 Cho trẻ nhắc lại</a:t>
            </a:r>
            <a:r>
              <a:rPr lang="en-US" sz="20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từ</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 để ăn ạ. </a:t>
            </a:r>
          </a:p>
          <a:p>
            <a:pPr eaLnBrk="1" fontAlgn="base" hangingPunct="1">
              <a:spcBef>
                <a:spcPct val="0"/>
              </a:spcBef>
              <a:spcAft>
                <a:spcPct val="0"/>
              </a:spcAft>
              <a:buFontTx/>
              <a:buChar char="-"/>
            </a:pPr>
            <a:endParaRPr lang="vi-VN" sz="20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buFontTx/>
              <a:buChar char="-"/>
            </a:pPr>
            <a:endParaRPr lang="vi-VN" sz="20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buFontTx/>
              <a:buChar char="-"/>
            </a:pPr>
            <a:endParaRPr lang="en-US" sz="2000" dirty="0" smtClean="0">
              <a:latin typeface="Times New Roman" pitchFamily="18" charset="0"/>
              <a:cs typeface="Times New Roman" pitchFamily="18" charset="0"/>
            </a:endParaRPr>
          </a:p>
          <a:p>
            <a:pPr eaLnBrk="1" fontAlgn="base" hangingPunct="1">
              <a:spcBef>
                <a:spcPct val="0"/>
              </a:spcBef>
              <a:spcAft>
                <a:spcPct val="0"/>
              </a:spcAft>
            </a:pPr>
            <a:endParaRPr lang="en-US" sz="2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1" y="3143250"/>
            <a:ext cx="4610419"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3"/>
          <p:cNvPicPr>
            <a:picLocks noGrp="1" noChangeAspect="1"/>
          </p:cNvPicPr>
          <p:nvPr>
            <p:ph sz="half" idx="1"/>
          </p:nvPr>
        </p:nvPicPr>
        <p:blipFill>
          <a:blip r:embed="rId8">
            <a:clrChange>
              <a:clrFrom>
                <a:srgbClr val="FFFFFF">
                  <a:alpha val="100000"/>
                </a:srgbClr>
              </a:clrFrom>
              <a:clrTo>
                <a:srgbClr val="FFFFFF">
                  <a:alpha val="100000"/>
                  <a:alpha val="0"/>
                </a:srgbClr>
              </a:clrTo>
            </a:clrChange>
          </a:blip>
          <a:stretch>
            <a:fillRect/>
          </a:stretch>
        </p:blipFill>
        <p:spPr>
          <a:xfrm>
            <a:off x="2133601" y="1156194"/>
            <a:ext cx="4075592" cy="3130056"/>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560742175"/>
      </p:ext>
    </p:extLst>
  </p:cSld>
  <p:clrMapOvr>
    <a:masterClrMapping/>
  </p:clrMapOvr>
  <p:transition spd="slow" advTm="84468">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500"/>
                                        <p:tgtEl>
                                          <p:spTgt spid="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nodeType="clickEffect">
                                  <p:stCondLst>
                                    <p:cond delay="0"/>
                                  </p:stCondLst>
                                  <p:childTnLst>
                                    <p:set>
                                      <p:cBhvr>
                                        <p:cTn id="68" dur="1" fill="hold">
                                          <p:stCondLst>
                                            <p:cond delay="0"/>
                                          </p:stCondLst>
                                        </p:cTn>
                                        <p:tgtEl>
                                          <p:spTgt spid="2">
                                            <p:txEl>
                                              <p:pRg st="3" end="3"/>
                                            </p:txEl>
                                          </p:spTgt>
                                        </p:tgtEl>
                                        <p:attrNameLst>
                                          <p:attrName>style.visibility</p:attrName>
                                        </p:attrNameLst>
                                      </p:cBhvr>
                                      <p:to>
                                        <p:strVal val="visible"/>
                                      </p:to>
                                    </p:set>
                                    <p:animEffect transition="in" filter="checkerboard(across)">
                                      <p:cBhvr>
                                        <p:cTn id="69" dur="500"/>
                                        <p:tgtEl>
                                          <p:spTgt spid="2">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
                                            <p:txEl>
                                              <p:pRg st="4" end="4"/>
                                            </p:txEl>
                                          </p:spTgt>
                                        </p:tgtEl>
                                        <p:attrNameLst>
                                          <p:attrName>style.visibility</p:attrName>
                                        </p:attrNameLst>
                                      </p:cBhvr>
                                      <p:to>
                                        <p:strVal val="visible"/>
                                      </p:to>
                                    </p:set>
                                    <p:animEffect transition="in" filter="barn(inVertical)">
                                      <p:cBhvr>
                                        <p:cTn id="84" dur="500"/>
                                        <p:tgtEl>
                                          <p:spTgt spid="2">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fade">
                                      <p:cBhvr>
                                        <p:cTn id="89" dur="500"/>
                                        <p:tgtEl>
                                          <p:spTgt spid="1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0"/>
                                        </p:tgtEl>
                                        <p:attrNameLst>
                                          <p:attrName>style.visibility</p:attrName>
                                        </p:attrNameLst>
                                      </p:cBhvr>
                                      <p:to>
                                        <p:strVal val="visible"/>
                                      </p:to>
                                    </p:set>
                                    <p:animEffect transition="in" filter="fade">
                                      <p:cBhvr>
                                        <p:cTn id="9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5" fill="hold" display="0">
                  <p:stCondLst>
                    <p:cond delay="indefinite"/>
                  </p:stCondLst>
                  <p:endCondLst>
                    <p:cond evt="onStopAudio" delay="0">
                      <p:tgtEl>
                        <p:sldTgt/>
                      </p:tgtEl>
                    </p:cond>
                  </p:endCondLst>
                </p:cTn>
                <p:tgtEl>
                  <p:spTgt spid="6"/>
                </p:tgtEl>
              </p:cMediaNode>
            </p:audio>
          </p:childTnLst>
        </p:cTn>
      </p:par>
    </p:tnLst>
    <p:bldLst>
      <p:bldP spid="2" grpId="1"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1500"/>
          </a:xfrm>
        </p:spPr>
        <p:txBody>
          <a:bodyPr/>
          <a:lstStyle/>
          <a:p>
            <a:r>
              <a:rPr lang="vi-VN" sz="2000" dirty="0" smtClean="0">
                <a:latin typeface="Times New Roman" pitchFamily="18" charset="0"/>
                <a:cs typeface="Times New Roman" pitchFamily="18" charset="0"/>
              </a:rPr>
              <a:t>Trẻ tập nói câu ghép: Đây là quả gì còn đây là quả gì?(cho trẻ nhắc lại 2 lần)</a:t>
            </a:r>
            <a:r>
              <a:rPr lang="vi-VN" sz="2400" dirty="0" smtClean="0">
                <a:latin typeface="Times New Roman" pitchFamily="18" charset="0"/>
                <a:cs typeface="Times New Roman" pitchFamily="18" charset="0"/>
              </a:rPr>
              <a:t> </a:t>
            </a:r>
            <a:br>
              <a:rPr lang="vi-VN" sz="2400" dirty="0" smtClean="0">
                <a:latin typeface="Times New Roman" pitchFamily="18" charset="0"/>
                <a:cs typeface="Times New Roman" pitchFamily="18" charset="0"/>
              </a:rPr>
            </a:br>
            <a:endParaRPr lang="en-US" sz="2800" dirty="0">
              <a:solidFill>
                <a:schemeClr val="accent1">
                  <a:lumMod val="50000"/>
                </a:schemeClr>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 y="1228726"/>
            <a:ext cx="5074397" cy="314325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1" y="1143001"/>
            <a:ext cx="4111255" cy="3314700"/>
          </a:xfrm>
          <a:prstGeom prst="rect">
            <a:avLst/>
          </a:prstGeom>
        </p:spPr>
      </p:pic>
      <p:sp>
        <p:nvSpPr>
          <p:cNvPr id="6" name="Rectangle 5"/>
          <p:cNvSpPr/>
          <p:nvPr/>
        </p:nvSpPr>
        <p:spPr>
          <a:xfrm>
            <a:off x="457200" y="514350"/>
            <a:ext cx="7924800" cy="769441"/>
          </a:xfrm>
          <a:prstGeom prst="rect">
            <a:avLst/>
          </a:prstGeom>
        </p:spPr>
        <p:txBody>
          <a:bodyPr wrap="square">
            <a:spAutoFit/>
          </a:bodyPr>
          <a:lstStyle/>
          <a:p>
            <a:r>
              <a:rPr lang="vi-VN" sz="2000" dirty="0" smtClean="0">
                <a:solidFill>
                  <a:schemeClr val="accent1">
                    <a:lumMod val="50000"/>
                  </a:schemeClr>
                </a:solidFill>
                <a:latin typeface="Times New Roman" pitchFamily="18" charset="0"/>
                <a:cs typeface="Times New Roman" pitchFamily="18" charset="0"/>
              </a:rPr>
              <a:t>Quả xoài và quả táo đều dùng để ăn, khi chín đều có mùi thơm và </a:t>
            </a:r>
            <a:r>
              <a:rPr lang="vi-VN" sz="2000" smtClean="0">
                <a:solidFill>
                  <a:schemeClr val="accent1">
                    <a:lumMod val="50000"/>
                  </a:schemeClr>
                </a:solidFill>
                <a:latin typeface="Times New Roman" pitchFamily="18" charset="0"/>
                <a:cs typeface="Times New Roman" pitchFamily="18" charset="0"/>
              </a:rPr>
              <a:t>vị ngọt</a:t>
            </a:r>
            <a:endParaRPr lang="en-US" sz="2000" smtClean="0">
              <a:solidFill>
                <a:schemeClr val="accent1">
                  <a:lumMod val="50000"/>
                </a:schemeClr>
              </a:solidFill>
              <a:latin typeface="Times New Roman" pitchFamily="18" charset="0"/>
              <a:cs typeface="Times New Roman" pitchFamily="18" charset="0"/>
            </a:endParaRPr>
          </a:p>
          <a:p>
            <a:r>
              <a:rPr lang="en-US" sz="2000" smtClean="0">
                <a:solidFill>
                  <a:schemeClr val="accent1">
                    <a:lumMod val="50000"/>
                  </a:schemeClr>
                </a:solidFill>
                <a:latin typeface="Times New Roman" pitchFamily="18" charset="0"/>
                <a:cs typeface="Times New Roman" pitchFamily="18" charset="0"/>
              </a:rPr>
              <a:t>( trẻ tự thử nghiệm về mùi và vị của quả chín)</a:t>
            </a:r>
            <a:r>
              <a:rPr lang="vi-VN" sz="2000" smtClean="0">
                <a:solidFill>
                  <a:schemeClr val="accent1">
                    <a:lumMod val="50000"/>
                  </a:schemeClr>
                </a:solidFill>
                <a:latin typeface="Times New Roman" pitchFamily="18" charset="0"/>
                <a:cs typeface="Times New Roman" pitchFamily="18" charset="0"/>
              </a:rPr>
              <a:t>.</a:t>
            </a:r>
            <a:r>
              <a:rPr lang="vi-VN" sz="2400" smtClean="0">
                <a:solidFill>
                  <a:schemeClr val="accent1">
                    <a:lumMod val="50000"/>
                  </a:schemeClr>
                </a:solidFill>
                <a:latin typeface="Times New Roman" pitchFamily="18" charset="0"/>
                <a:cs typeface="Times New Roman" pitchFamily="18" charset="0"/>
              </a:rPr>
              <a:t> </a:t>
            </a:r>
            <a:endParaRPr lang="en-US" sz="2000"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4572000"/>
            <a:ext cx="609600" cy="457200"/>
          </a:xfrm>
          <a:prstGeom prst="rect">
            <a:avLst/>
          </a:prstGeom>
        </p:spPr>
      </p:pic>
    </p:spTree>
    <p:custDataLst>
      <p:tags r:id="rId1"/>
    </p:custDataLst>
  </p:cSld>
  <p:clrMapOvr>
    <a:masterClrMapping/>
  </p:clrMapOvr>
  <p:transition spd="slow" advTm="40599">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800"/>
                                        <p:tgtEl>
                                          <p:spTgt spid="4"/>
                                        </p:tgtEl>
                                      </p:cBhvr>
                                    </p:animEffect>
                                  </p:childTnLst>
                                </p:cTn>
                              </p:par>
                              <p:par>
                                <p:cTn id="17" presetID="8"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amond(in)">
                                      <p:cBhvr>
                                        <p:cTn id="19" dur="8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1000" fill="hold"/>
                                        <p:tgtEl>
                                          <p:spTgt spid="4"/>
                                        </p:tgtEl>
                                        <p:attrNameLst>
                                          <p:attrName>ppt_w</p:attrName>
                                        </p:attrNameLst>
                                      </p:cBhvr>
                                      <p:tavLst>
                                        <p:tav tm="0">
                                          <p:val>
                                            <p:fltVal val="0"/>
                                          </p:val>
                                        </p:tav>
                                        <p:tav tm="100000">
                                          <p:val>
                                            <p:strVal val="#ppt_w"/>
                                          </p:val>
                                        </p:tav>
                                      </p:tavLst>
                                    </p:anim>
                                    <p:anim calcmode="lin" valueType="num">
                                      <p:cBhvr>
                                        <p:cTn id="39" dur="1000" fill="hold"/>
                                        <p:tgtEl>
                                          <p:spTgt spid="4"/>
                                        </p:tgtEl>
                                        <p:attrNameLst>
                                          <p:attrName>ppt_h</p:attrName>
                                        </p:attrNameLst>
                                      </p:cBhvr>
                                      <p:tavLst>
                                        <p:tav tm="0">
                                          <p:val>
                                            <p:fltVal val="0"/>
                                          </p:val>
                                        </p:tav>
                                        <p:tav tm="100000">
                                          <p:val>
                                            <p:strVal val="#ppt_h"/>
                                          </p:val>
                                        </p:tav>
                                      </p:tavLst>
                                    </p:anim>
                                    <p:animEffect transition="in" filter="fade">
                                      <p:cBhvr>
                                        <p:cTn id="40" dur="10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1000" fill="hold"/>
                                        <p:tgtEl>
                                          <p:spTgt spid="5"/>
                                        </p:tgtEl>
                                        <p:attrNameLst>
                                          <p:attrName>ppt_w</p:attrName>
                                        </p:attrNameLst>
                                      </p:cBhvr>
                                      <p:tavLst>
                                        <p:tav tm="0">
                                          <p:val>
                                            <p:fltVal val="0"/>
                                          </p:val>
                                        </p:tav>
                                        <p:tav tm="100000">
                                          <p:val>
                                            <p:strVal val="#ppt_w"/>
                                          </p:val>
                                        </p:tav>
                                      </p:tavLst>
                                    </p:anim>
                                    <p:anim calcmode="lin" valueType="num">
                                      <p:cBhvr>
                                        <p:cTn id="46" dur="1000" fill="hold"/>
                                        <p:tgtEl>
                                          <p:spTgt spid="5"/>
                                        </p:tgtEl>
                                        <p:attrNameLst>
                                          <p:attrName>ppt_h</p:attrName>
                                        </p:attrNameLst>
                                      </p:cBhvr>
                                      <p:tavLst>
                                        <p:tav tm="0">
                                          <p:val>
                                            <p:fltVal val="0"/>
                                          </p:val>
                                        </p:tav>
                                        <p:tav tm="100000">
                                          <p:val>
                                            <p:strVal val="#ppt_h"/>
                                          </p:val>
                                        </p:tav>
                                      </p:tavLst>
                                    </p:anim>
                                    <p:animEffect transition="in" filter="fade">
                                      <p:cBhvr>
                                        <p:cTn id="47" dur="1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nodeType="clickEffect">
                                  <p:stCondLst>
                                    <p:cond delay="100"/>
                                  </p:stCondLst>
                                  <p:childTnLst>
                                    <p:set>
                                      <p:cBhvr>
                                        <p:cTn id="51" dur="1" fill="hold">
                                          <p:stCondLst>
                                            <p:cond delay="0"/>
                                          </p:stCondLst>
                                        </p:cTn>
                                        <p:tgtEl>
                                          <p:spTgt spid="4"/>
                                        </p:tgtEl>
                                        <p:attrNameLst>
                                          <p:attrName>style.visibility</p:attrName>
                                        </p:attrNameLst>
                                      </p:cBhvr>
                                      <p:to>
                                        <p:strVal val="visible"/>
                                      </p:to>
                                    </p:set>
                                    <p:anim calcmode="lin" valueType="num">
                                      <p:cBhvr>
                                        <p:cTn id="52" dur="1400" fill="hold"/>
                                        <p:tgtEl>
                                          <p:spTgt spid="4"/>
                                        </p:tgtEl>
                                        <p:attrNameLst>
                                          <p:attrName>ppt_w</p:attrName>
                                        </p:attrNameLst>
                                      </p:cBhvr>
                                      <p:tavLst>
                                        <p:tav tm="0">
                                          <p:val>
                                            <p:fltVal val="0"/>
                                          </p:val>
                                        </p:tav>
                                        <p:tav tm="100000">
                                          <p:val>
                                            <p:strVal val="#ppt_w"/>
                                          </p:val>
                                        </p:tav>
                                      </p:tavLst>
                                    </p:anim>
                                    <p:anim calcmode="lin" valueType="num">
                                      <p:cBhvr>
                                        <p:cTn id="53" dur="1400" fill="hold"/>
                                        <p:tgtEl>
                                          <p:spTgt spid="4"/>
                                        </p:tgtEl>
                                        <p:attrNameLst>
                                          <p:attrName>ppt_h</p:attrName>
                                        </p:attrNameLst>
                                      </p:cBhvr>
                                      <p:tavLst>
                                        <p:tav tm="0">
                                          <p:val>
                                            <p:fltVal val="0"/>
                                          </p:val>
                                        </p:tav>
                                        <p:tav tm="100000">
                                          <p:val>
                                            <p:strVal val="#ppt_h"/>
                                          </p:val>
                                        </p:tav>
                                      </p:tavLst>
                                    </p:anim>
                                    <p:animEffect transition="in" filter="fade">
                                      <p:cBhvr>
                                        <p:cTn id="54" dur="14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1000" fill="hold"/>
                                        <p:tgtEl>
                                          <p:spTgt spid="5"/>
                                        </p:tgtEl>
                                        <p:attrNameLst>
                                          <p:attrName>ppt_w</p:attrName>
                                        </p:attrNameLst>
                                      </p:cBhvr>
                                      <p:tavLst>
                                        <p:tav tm="0">
                                          <p:val>
                                            <p:fltVal val="0"/>
                                          </p:val>
                                        </p:tav>
                                        <p:tav tm="100000">
                                          <p:val>
                                            <p:strVal val="#ppt_w"/>
                                          </p:val>
                                        </p:tav>
                                      </p:tavLst>
                                    </p:anim>
                                    <p:anim calcmode="lin" valueType="num">
                                      <p:cBhvr>
                                        <p:cTn id="60" dur="1000" fill="hold"/>
                                        <p:tgtEl>
                                          <p:spTgt spid="5"/>
                                        </p:tgtEl>
                                        <p:attrNameLst>
                                          <p:attrName>ppt_h</p:attrName>
                                        </p:attrNameLst>
                                      </p:cBhvr>
                                      <p:tavLst>
                                        <p:tav tm="0">
                                          <p:val>
                                            <p:fltVal val="0"/>
                                          </p:val>
                                        </p:tav>
                                        <p:tav tm="100000">
                                          <p:val>
                                            <p:strVal val="#ppt_h"/>
                                          </p:val>
                                        </p:tav>
                                      </p:tavLst>
                                    </p:anim>
                                    <p:animEffect transition="in" filter="fade">
                                      <p:cBhvr>
                                        <p:cTn id="61" dur="10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0" fill="hold"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p:cTn id="66" dur="1000" fill="hold"/>
                                        <p:tgtEl>
                                          <p:spTgt spid="4"/>
                                        </p:tgtEl>
                                        <p:attrNameLst>
                                          <p:attrName>ppt_w</p:attrName>
                                        </p:attrNameLst>
                                      </p:cBhvr>
                                      <p:tavLst>
                                        <p:tav tm="0">
                                          <p:val>
                                            <p:fltVal val="0"/>
                                          </p:val>
                                        </p:tav>
                                        <p:tav tm="100000">
                                          <p:val>
                                            <p:strVal val="#ppt_w"/>
                                          </p:val>
                                        </p:tav>
                                      </p:tavLst>
                                    </p:anim>
                                    <p:anim calcmode="lin" valueType="num">
                                      <p:cBhvr>
                                        <p:cTn id="67" dur="1000" fill="hold"/>
                                        <p:tgtEl>
                                          <p:spTgt spid="4"/>
                                        </p:tgtEl>
                                        <p:attrNameLst>
                                          <p:attrName>ppt_h</p:attrName>
                                        </p:attrNameLst>
                                      </p:cBhvr>
                                      <p:tavLst>
                                        <p:tav tm="0">
                                          <p:val>
                                            <p:fltVal val="0"/>
                                          </p:val>
                                        </p:tav>
                                        <p:tav tm="100000">
                                          <p:val>
                                            <p:strVal val="#ppt_h"/>
                                          </p:val>
                                        </p:tav>
                                      </p:tavLst>
                                    </p:anim>
                                    <p:animEffect transition="in" filter="fade">
                                      <p:cBhvr>
                                        <p:cTn id="68" dur="10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p:cTn id="73" dur="1000" fill="hold"/>
                                        <p:tgtEl>
                                          <p:spTgt spid="5"/>
                                        </p:tgtEl>
                                        <p:attrNameLst>
                                          <p:attrName>ppt_w</p:attrName>
                                        </p:attrNameLst>
                                      </p:cBhvr>
                                      <p:tavLst>
                                        <p:tav tm="0">
                                          <p:val>
                                            <p:fltVal val="0"/>
                                          </p:val>
                                        </p:tav>
                                        <p:tav tm="100000">
                                          <p:val>
                                            <p:strVal val="#ppt_w"/>
                                          </p:val>
                                        </p:tav>
                                      </p:tavLst>
                                    </p:anim>
                                    <p:anim calcmode="lin" valueType="num">
                                      <p:cBhvr>
                                        <p:cTn id="74" dur="1000" fill="hold"/>
                                        <p:tgtEl>
                                          <p:spTgt spid="5"/>
                                        </p:tgtEl>
                                        <p:attrNameLst>
                                          <p:attrName>ppt_h</p:attrName>
                                        </p:attrNameLst>
                                      </p:cBhvr>
                                      <p:tavLst>
                                        <p:tav tm="0">
                                          <p:val>
                                            <p:fltVal val="0"/>
                                          </p:val>
                                        </p:tav>
                                        <p:tav tm="100000">
                                          <p:val>
                                            <p:strVal val="#ppt_h"/>
                                          </p:val>
                                        </p:tav>
                                      </p:tavLst>
                                    </p:anim>
                                    <p:animEffect transition="in" filter="fade">
                                      <p:cBhvr>
                                        <p:cTn id="75" dur="1000"/>
                                        <p:tgtEl>
                                          <p:spTgt spid="5"/>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xit" presetSubtype="10" fill="hold" grpId="1" nodeType="clickEffect">
                                  <p:stCondLst>
                                    <p:cond delay="0"/>
                                  </p:stCondLst>
                                  <p:childTnLst>
                                    <p:animEffect transition="out" filter="checkerboard(across)">
                                      <p:cBhvr>
                                        <p:cTn id="79" dur="500"/>
                                        <p:tgtEl>
                                          <p:spTgt spid="2"/>
                                        </p:tgtEl>
                                      </p:cBhvr>
                                    </p:animEffect>
                                    <p:set>
                                      <p:cBhvr>
                                        <p:cTn id="80" dur="1" fill="hold">
                                          <p:stCondLst>
                                            <p:cond delay="499"/>
                                          </p:stCondLst>
                                        </p:cTn>
                                        <p:tgtEl>
                                          <p:spTgt spid="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nodeType="clickEffect">
                                  <p:stCondLst>
                                    <p:cond delay="0"/>
                                  </p:stCondLst>
                                  <p:childTnLst>
                                    <p:set>
                                      <p:cBhvr>
                                        <p:cTn id="84" dur="1" fill="hold">
                                          <p:stCondLst>
                                            <p:cond delay="0"/>
                                          </p:stCondLst>
                                        </p:cTn>
                                        <p:tgtEl>
                                          <p:spTgt spid="6">
                                            <p:txEl>
                                              <p:pRg st="0" end="0"/>
                                            </p:txEl>
                                          </p:spTgt>
                                        </p:tgtEl>
                                        <p:attrNameLst>
                                          <p:attrName>style.visibility</p:attrName>
                                        </p:attrNameLst>
                                      </p:cBhvr>
                                      <p:to>
                                        <p:strVal val="visible"/>
                                      </p:to>
                                    </p:set>
                                    <p:animEffect transition="in" filter="checkerboard(across)">
                                      <p:cBhvr>
                                        <p:cTn id="85" dur="500"/>
                                        <p:tgtEl>
                                          <p:spTgt spid="6">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nodeType="clickEffect">
                                  <p:stCondLst>
                                    <p:cond delay="0"/>
                                  </p:stCondLst>
                                  <p:childTnLst>
                                    <p:set>
                                      <p:cBhvr>
                                        <p:cTn id="89" dur="1" fill="hold">
                                          <p:stCondLst>
                                            <p:cond delay="0"/>
                                          </p:stCondLst>
                                        </p:cTn>
                                        <p:tgtEl>
                                          <p:spTgt spid="6">
                                            <p:txEl>
                                              <p:pRg st="1" end="1"/>
                                            </p:txEl>
                                          </p:spTgt>
                                        </p:tgtEl>
                                        <p:attrNameLst>
                                          <p:attrName>style.visibility</p:attrName>
                                        </p:attrNameLst>
                                      </p:cBhvr>
                                      <p:to>
                                        <p:strVal val="visible"/>
                                      </p:to>
                                    </p:set>
                                    <p:animEffect transition="in" filter="checkerboard(across)">
                                      <p:cBhvr>
                                        <p:cTn id="9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11"/>
                </p:tgtEl>
              </p:cMediaNode>
            </p:audio>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smtClean="0">
                <a:latin typeface="Times New Roman" pitchFamily="18" charset="0"/>
                <a:cs typeface="Times New Roman" pitchFamily="18" charset="0"/>
              </a:rPr>
              <a:t>Mở</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đỏ</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còn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táo</a:t>
            </a:r>
            <a:r>
              <a:rPr lang="vi-VN" sz="2400" dirty="0" smtClean="0">
                <a:latin typeface="Times New Roman" pitchFamily="18" charset="0"/>
                <a:cs typeface="Times New Roman" pitchFamily="18" charset="0"/>
              </a:rPr>
              <a:t> 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vi-VN"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nữa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đấy</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2050" name="Picture 2" descr="CÂY XOÀI ÚC GIỐNG.QUẢ TO TỪ 1Kg ĐẾN 1.5Kg | Shopee Việt Na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56" b="100000" l="2969" r="98125"/>
                    </a14:imgEffect>
                  </a14:imgLayer>
                </a14:imgProps>
              </a:ext>
              <a:ext uri="{28A0092B-C50C-407E-A947-70E740481C1C}">
                <a14:useLocalDpi xmlns:a14="http://schemas.microsoft.com/office/drawing/2010/main" val="0"/>
              </a:ext>
            </a:extLst>
          </a:blip>
          <a:srcRect/>
          <a:stretch>
            <a:fillRect/>
          </a:stretch>
        </p:blipFill>
        <p:spPr bwMode="auto">
          <a:xfrm>
            <a:off x="6248401" y="914400"/>
            <a:ext cx="2622593" cy="1828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XẾP HẠNG CÁC LOẠI XOÀI – CHẠM KHÁNH HÒA"/>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62" b="97041" l="6053" r="96053"/>
                    </a14:imgEffect>
                  </a14:imgLayer>
                </a14:imgProps>
              </a:ext>
              <a:ext uri="{28A0092B-C50C-407E-A947-70E740481C1C}">
                <a14:useLocalDpi xmlns:a14="http://schemas.microsoft.com/office/drawing/2010/main" val="0"/>
              </a:ext>
            </a:extLst>
          </a:blip>
          <a:srcRect/>
          <a:stretch>
            <a:fillRect/>
          </a:stretch>
        </p:blipFill>
        <p:spPr bwMode="auto">
          <a:xfrm>
            <a:off x="3200401" y="1050711"/>
            <a:ext cx="2895601" cy="17388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Xoài Chín bổ rẻ lại thơm ngon - được cung cấp Thực phẩm Đồng Xanh"/>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50" l="4375" r="100000"/>
                    </a14:imgEffect>
                  </a14:imgLayer>
                </a14:imgProps>
              </a:ext>
              <a:ext uri="{28A0092B-C50C-407E-A947-70E740481C1C}">
                <a14:useLocalDpi xmlns:a14="http://schemas.microsoft.com/office/drawing/2010/main" val="0"/>
              </a:ext>
            </a:extLst>
          </a:blip>
          <a:srcRect/>
          <a:stretch>
            <a:fillRect/>
          </a:stretch>
        </p:blipFill>
        <p:spPr bwMode="auto">
          <a:xfrm>
            <a:off x="228600" y="1042988"/>
            <a:ext cx="251460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n png - imagen transparente descarga gratuita"/>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556" l="10000" r="90000"/>
                    </a14:imgEffect>
                  </a14:imgLayer>
                </a14:imgProps>
              </a:ext>
              <a:ext uri="{28A0092B-C50C-407E-A947-70E740481C1C}">
                <a14:useLocalDpi xmlns:a14="http://schemas.microsoft.com/office/drawing/2010/main" val="0"/>
              </a:ext>
            </a:extLst>
          </a:blip>
          <a:srcRect/>
          <a:stretch>
            <a:fillRect/>
          </a:stretch>
        </p:blipFill>
        <p:spPr bwMode="auto">
          <a:xfrm>
            <a:off x="381000" y="3047108"/>
            <a:ext cx="2575869" cy="193190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Táo xanh New Zealand - Táo Granny Smith"/>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Táo xanh New Zealand - Táo Granny Smith"/>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descr="Táo xanh New Zealand - Táo Granny Smith"/>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2146" b="98712" l="0" r="100000"/>
                    </a14:imgEffect>
                  </a14:imgLayer>
                </a14:imgProps>
              </a:ext>
              <a:ext uri="{28A0092B-C50C-407E-A947-70E740481C1C}">
                <a14:useLocalDpi xmlns:a14="http://schemas.microsoft.com/office/drawing/2010/main" val="0"/>
              </a:ext>
            </a:extLst>
          </a:blip>
          <a:srcRect/>
          <a:stretch>
            <a:fillRect/>
          </a:stretch>
        </p:blipFill>
        <p:spPr bwMode="auto">
          <a:xfrm>
            <a:off x="3194222" y="3047108"/>
            <a:ext cx="2671368" cy="18235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ĐÀI TIẾNG NÓI VIỆT NA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65591" y="3047108"/>
            <a:ext cx="3278410" cy="1823522"/>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3684357950"/>
      </p:ext>
    </p:extLst>
  </p:cSld>
  <p:clrMapOvr>
    <a:masterClrMapping/>
  </p:clrMapOvr>
  <p:transition spd="slow" advTm="24027">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barn(inVertical)">
                                      <p:cBhvr>
                                        <p:cTn id="11" dur="500"/>
                                        <p:tgtEl>
                                          <p:spTgt spid="2054"/>
                                        </p:tgtEl>
                                      </p:cBhvr>
                                    </p:animEffect>
                                  </p:childTnLst>
                                </p:cTn>
                              </p:par>
                              <p:par>
                                <p:cTn id="12" presetID="16" presetClass="entr" presetSubtype="21" fill="hold" nodeType="withEffect">
                                  <p:stCondLst>
                                    <p:cond delay="0"/>
                                  </p:stCondLst>
                                  <p:childTnLst>
                                    <p:set>
                                      <p:cBhvr>
                                        <p:cTn id="13" dur="1" fill="hold">
                                          <p:stCondLst>
                                            <p:cond delay="0"/>
                                          </p:stCondLst>
                                        </p:cTn>
                                        <p:tgtEl>
                                          <p:spTgt spid="2056"/>
                                        </p:tgtEl>
                                        <p:attrNameLst>
                                          <p:attrName>style.visibility</p:attrName>
                                        </p:attrNameLst>
                                      </p:cBhvr>
                                      <p:to>
                                        <p:strVal val="visible"/>
                                      </p:to>
                                    </p:set>
                                    <p:animEffect transition="in" filter="barn(inVertical)">
                                      <p:cBhvr>
                                        <p:cTn id="14" dur="500"/>
                                        <p:tgtEl>
                                          <p:spTgt spid="205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barn(inVertical)">
                                      <p:cBhvr>
                                        <p:cTn id="19" dur="5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barn(inVertical)">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62"/>
                                        </p:tgtEl>
                                        <p:attrNameLst>
                                          <p:attrName>style.visibility</p:attrName>
                                        </p:attrNameLst>
                                      </p:cBhvr>
                                      <p:to>
                                        <p:strVal val="visible"/>
                                      </p:to>
                                    </p:set>
                                    <p:animEffect transition="in" filter="barn(inVertical)">
                                      <p:cBhvr>
                                        <p:cTn id="29" dur="500"/>
                                        <p:tgtEl>
                                          <p:spTgt spid="206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64"/>
                                        </p:tgtEl>
                                        <p:attrNameLst>
                                          <p:attrName>style.visibility</p:attrName>
                                        </p:attrNameLst>
                                      </p:cBhvr>
                                      <p:to>
                                        <p:strVal val="visible"/>
                                      </p:to>
                                    </p:set>
                                    <p:animEffect transition="in" filter="barn(inVertical)">
                                      <p:cBhvr>
                                        <p:cTn id="34" dur="500"/>
                                        <p:tgtEl>
                                          <p:spTgt spid="206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3229"/>
          </a:xfrm>
        </p:spPr>
        <p:txBody>
          <a:bodyPr/>
          <a:lstStyle/>
          <a:p>
            <a:r>
              <a:rPr lang="vi-VN" sz="2000" i="1" dirty="0" smtClean="0">
                <a:solidFill>
                  <a:schemeClr val="accent1">
                    <a:lumMod val="50000"/>
                  </a:schemeClr>
                </a:solidFill>
                <a:latin typeface="Times New Roman" pitchFamily="18" charset="0"/>
                <a:cs typeface="Times New Roman" pitchFamily="18" charset="0"/>
              </a:rPr>
              <a:t>* Giáo dục: </a:t>
            </a:r>
            <a:r>
              <a:rPr lang="vi-VN" sz="2000" dirty="0">
                <a:latin typeface="Times New Roman" pitchFamily="18" charset="0"/>
                <a:cs typeface="Times New Roman" pitchFamily="18" charset="0"/>
              </a:rPr>
              <a:t>Q</a:t>
            </a:r>
            <a:r>
              <a:rPr lang="vi-VN" sz="2000" dirty="0" smtClean="0">
                <a:latin typeface="Times New Roman" pitchFamily="18" charset="0"/>
                <a:cs typeface="Times New Roman" pitchFamily="18" charset="0"/>
              </a:rPr>
              <a:t>uả xoài và quả táo đều dùng để ăn. Ngoài ra còn được dùng làm nước sinh tố, nước ép rất tốt cho sức khỏe, tăng sức đề kháng chống lại dịch bệnh. Các con nhớ chịu khó ăn quả, uống các loại nước từ quả để có sức khỏe tốt nhé! </a:t>
            </a:r>
            <a:endParaRPr lang="en-US" sz="2400" dirty="0">
              <a:latin typeface="Times New Roman" pitchFamily="18" charset="0"/>
              <a:cs typeface="Times New Roman" pitchFamily="18" charset="0"/>
            </a:endParaRPr>
          </a:p>
        </p:txBody>
      </p:sp>
      <p:pic>
        <p:nvPicPr>
          <p:cNvPr id="3074" name="Picture 2" descr="Gọt táo siêu đẹp dành đãi khách đến nhà"/>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1" y="1028700"/>
            <a:ext cx="4001530" cy="19944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h trình bày trái câ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2" y="1028700"/>
            <a:ext cx="5105399" cy="19944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h làm sinh tố xoài ngon mát nhìn là muốn uố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023146"/>
            <a:ext cx="2209800" cy="21203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ách làm sinh tố táo tươi mát và hấp dẫ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1786" y="2995342"/>
            <a:ext cx="2324014" cy="214815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ước ép xoài Le Fruit chai thuỷ tinh 250ml – Happy Trad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285" b="100000" l="10000" r="90000"/>
                    </a14:imgEffect>
                  </a14:imgLayer>
                </a14:imgProps>
              </a:ext>
              <a:ext uri="{28A0092B-C50C-407E-A947-70E740481C1C}">
                <a14:useLocalDpi xmlns:a14="http://schemas.microsoft.com/office/drawing/2010/main" val="0"/>
              </a:ext>
            </a:extLst>
          </a:blip>
          <a:srcRect/>
          <a:stretch>
            <a:fillRect/>
          </a:stretch>
        </p:blipFill>
        <p:spPr bwMode="auto">
          <a:xfrm>
            <a:off x="4124248" y="3200400"/>
            <a:ext cx="2809953"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Nước Ép Sun-Up Táo Đỏ - Nước Ép Hoa Quả Đậm Đặc Thơm Ng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200" b="99200" l="10000" r="90000"/>
                    </a14:imgEffect>
                  </a14:imgLayer>
                </a14:imgProps>
              </a:ext>
              <a:ext uri="{28A0092B-C50C-407E-A947-70E740481C1C}">
                <a14:useLocalDpi xmlns:a14="http://schemas.microsoft.com/office/drawing/2010/main" val="0"/>
              </a:ext>
            </a:extLst>
          </a:blip>
          <a:srcRect/>
          <a:stretch>
            <a:fillRect/>
          </a:stretch>
        </p:blipFill>
        <p:spPr bwMode="auto">
          <a:xfrm>
            <a:off x="6934201" y="3023146"/>
            <a:ext cx="2594919" cy="2120355"/>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4572000"/>
            <a:ext cx="609600" cy="457200"/>
          </a:xfrm>
          <a:prstGeom prst="rect">
            <a:avLst/>
          </a:prstGeom>
        </p:spPr>
      </p:pic>
    </p:spTree>
    <p:custDataLst>
      <p:tags r:id="rId1"/>
    </p:custDataLst>
  </p:cSld>
  <p:clrMapOvr>
    <a:masterClrMapping/>
  </p:clrMapOvr>
  <p:transition spd="slow" advTm="30044">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arn(inVertical)">
                                      <p:cBhvr>
                                        <p:cTn id="11" dur="500"/>
                                        <p:tgtEl>
                                          <p:spTgt spid="3074"/>
                                        </p:tgtEl>
                                      </p:cBhvr>
                                    </p:animEffect>
                                  </p:childTnLst>
                                </p:cTn>
                              </p:par>
                              <p:par>
                                <p:cTn id="12" presetID="16" presetClass="entr" presetSubtype="21" fill="hold" nodeType="with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barn(inVertical)">
                                      <p:cBhvr>
                                        <p:cTn id="14" dur="500"/>
                                        <p:tgtEl>
                                          <p:spTgt spid="307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barn(inVertical)">
                                      <p:cBhvr>
                                        <p:cTn id="19" dur="500"/>
                                        <p:tgtEl>
                                          <p:spTgt spid="3078"/>
                                        </p:tgtEl>
                                      </p:cBhvr>
                                    </p:animEffect>
                                  </p:childTnLst>
                                </p:cTn>
                              </p:par>
                              <p:par>
                                <p:cTn id="20" presetID="16" presetClass="entr" presetSubtype="21" fill="hold" nodeType="with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barn(inVertical)">
                                      <p:cBhvr>
                                        <p:cTn id="22" dur="500"/>
                                        <p:tgtEl>
                                          <p:spTgt spid="308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animEffect transition="in" filter="barn(inVertical)">
                                      <p:cBhvr>
                                        <p:cTn id="27" dur="500"/>
                                        <p:tgtEl>
                                          <p:spTgt spid="3082"/>
                                        </p:tgtEl>
                                      </p:cBhvr>
                                    </p:animEffect>
                                  </p:childTnLst>
                                </p:cTn>
                              </p:par>
                              <p:par>
                                <p:cTn id="28" presetID="16" presetClass="entr" presetSubtype="21" fill="hold" nodeType="withEffect">
                                  <p:stCondLst>
                                    <p:cond delay="0"/>
                                  </p:stCondLst>
                                  <p:childTnLst>
                                    <p:set>
                                      <p:cBhvr>
                                        <p:cTn id="29" dur="1" fill="hold">
                                          <p:stCondLst>
                                            <p:cond delay="0"/>
                                          </p:stCondLst>
                                        </p:cTn>
                                        <p:tgtEl>
                                          <p:spTgt spid="3084"/>
                                        </p:tgtEl>
                                        <p:attrNameLst>
                                          <p:attrName>style.visibility</p:attrName>
                                        </p:attrNameLst>
                                      </p:cBhvr>
                                      <p:to>
                                        <p:strVal val="visible"/>
                                      </p:to>
                                    </p:set>
                                    <p:animEffect transition="in" filter="barn(inVertical)">
                                      <p:cBhvr>
                                        <p:cTn id="30"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195738" y="1035844"/>
            <a:ext cx="5957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lvl="0" eaLnBrk="1" fontAlgn="base" hangingPunct="1">
              <a:spcBef>
                <a:spcPct val="0"/>
              </a:spcBef>
              <a:spcAft>
                <a:spcPct val="0"/>
              </a:spcAft>
            </a:pPr>
            <a:r>
              <a:rPr lang="en-US" sz="2400" dirty="0" err="1" smtClean="0">
                <a:solidFill>
                  <a:prstClr val="black"/>
                </a:solidFill>
                <a:latin typeface="Times New Roman" pitchFamily="18" charset="0"/>
                <a:cs typeface="Times New Roman" pitchFamily="18" charset="0"/>
              </a:rPr>
              <a:t>Thử</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bé</a:t>
            </a: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Bé </a:t>
            </a:r>
            <a:r>
              <a:rPr lang="en-US" sz="2400" dirty="0" err="1" smtClean="0">
                <a:solidFill>
                  <a:prstClr val="black"/>
                </a:solidFill>
                <a:latin typeface="Times New Roman" pitchFamily="18" charset="0"/>
                <a:cs typeface="Times New Roman" pitchFamily="18" charset="0"/>
              </a:rPr>
              <a:t>gọi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tên</a:t>
            </a:r>
            <a:r>
              <a:rPr lang="vi-VN" sz="2400" dirty="0" smtClean="0">
                <a:solidFill>
                  <a:prstClr val="black"/>
                </a:solidFill>
                <a:latin typeface="Times New Roman" pitchFamily="18" charset="0"/>
                <a:cs typeface="Times New Roman" pitchFamily="18" charset="0"/>
              </a:rPr>
              <a:t> quả.</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a:p>
            <a:pPr eaLnBrk="1" fontAlgn="base" hangingPunct="1">
              <a:spcBef>
                <a:spcPct val="0"/>
              </a:spcBef>
              <a:spcAft>
                <a:spcPct val="0"/>
              </a:spcAft>
            </a:pP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4" name="TiengVoTay-V.A-3234314.mp3">
            <a:hlinkClick r:id="" action="ppaction://media"/>
          </p:cNvPr>
          <p:cNvPicPr>
            <a:picLocks noRot="1" noChangeAspect="1"/>
          </p:cNvPicPr>
          <p:nvPr>
            <a:audioFile r:link="rId2"/>
          </p:nvPr>
        </p:nvPicPr>
        <p:blipFill>
          <a:blip r:embed="rId7" cstate="print">
            <a:extLst>
              <a:ext uri="{28A0092B-C50C-407E-A947-70E740481C1C}">
                <a14:useLocalDpi xmlns:a14="http://schemas.microsoft.com/office/drawing/2010/main" val="0"/>
              </a:ext>
            </a:extLst>
          </a:blip>
          <a:srcRect/>
          <a:stretch>
            <a:fillRect/>
          </a:stretch>
        </p:blipFill>
        <p:spPr bwMode="auto">
          <a:xfrm>
            <a:off x="1259919" y="807244"/>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1215" r="99190"/>
                    </a14:imgEffect>
                  </a14:imgLayer>
                </a14:imgProps>
              </a:ext>
              <a:ext uri="{28A0092B-C50C-407E-A947-70E740481C1C}">
                <a14:useLocalDpi xmlns:a14="http://schemas.microsoft.com/office/drawing/2010/main" val="0"/>
              </a:ext>
            </a:extLst>
          </a:blip>
          <a:stretch>
            <a:fillRect/>
          </a:stretch>
        </p:blipFill>
        <p:spPr>
          <a:xfrm>
            <a:off x="3498145" y="1453220"/>
            <a:ext cx="2096645" cy="136935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342" y="1445839"/>
            <a:ext cx="2800350" cy="1341380"/>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3342" y="2854781"/>
            <a:ext cx="2686050" cy="1278731"/>
          </a:xfrm>
          <a:prstGeom prst="rect">
            <a:avLst/>
          </a:prstGeom>
        </p:spPr>
      </p:pic>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backgroundRemoval t="0" b="92262" l="9967" r="89701"/>
                    </a14:imgEffect>
                  </a14:imgLayer>
                </a14:imgProps>
              </a:ext>
              <a:ext uri="{28A0092B-C50C-407E-A947-70E740481C1C}">
                <a14:useLocalDpi xmlns:a14="http://schemas.microsoft.com/office/drawing/2010/main" val="0"/>
              </a:ext>
            </a:extLst>
          </a:blip>
          <a:stretch>
            <a:fillRect/>
          </a:stretch>
        </p:blipFill>
        <p:spPr>
          <a:xfrm>
            <a:off x="5940152" y="2895735"/>
            <a:ext cx="2671122" cy="1239441"/>
          </a:xfrm>
          <a:prstGeom prst="rect">
            <a:avLst/>
          </a:prstGeom>
        </p:spPr>
      </p:pic>
      <p:pic>
        <p:nvPicPr>
          <p:cNvPr id="19" name="Picture 18"/>
          <p:cNvPicPr>
            <a:picLocks noChangeAspect="1"/>
          </p:cNvPicPr>
          <p:nvPr/>
        </p:nvPicPr>
        <p:blipFill>
          <a:blip r:embed="rId14">
            <a:extLst>
              <a:ext uri="{BEBA8EAE-BF5A-486C-A8C5-ECC9F3942E4B}">
                <a14:imgProps xmlns:a14="http://schemas.microsoft.com/office/drawing/2010/main">
                  <a14:imgLayer r:embed="rId15">
                    <a14:imgEffect>
                      <a14:backgroundRemoval t="9129" b="88797" l="4800" r="96000"/>
                    </a14:imgEffect>
                  </a14:imgLayer>
                </a14:imgProps>
              </a:ext>
              <a:ext uri="{28A0092B-C50C-407E-A947-70E740481C1C}">
                <a14:useLocalDpi xmlns:a14="http://schemas.microsoft.com/office/drawing/2010/main" val="0"/>
              </a:ext>
            </a:extLst>
          </a:blip>
          <a:stretch>
            <a:fillRect/>
          </a:stretch>
        </p:blipFill>
        <p:spPr>
          <a:xfrm>
            <a:off x="5811300" y="1438846"/>
            <a:ext cx="2648694" cy="1355366"/>
          </a:xfrm>
          <a:prstGeom prst="rect">
            <a:avLst/>
          </a:prstGeom>
        </p:spPr>
      </p:pic>
      <p:pic>
        <p:nvPicPr>
          <p:cNvPr id="20" name="Picture 19"/>
          <p:cNvPicPr>
            <a:picLocks noChangeAspect="1"/>
          </p:cNvPicPr>
          <p:nvPr/>
        </p:nvPicPr>
        <p:blipFill>
          <a:blip r:embed="rId16">
            <a:extLst>
              <a:ext uri="{BEBA8EAE-BF5A-486C-A8C5-ECC9F3942E4B}">
                <a14:imgProps xmlns:a14="http://schemas.microsoft.com/office/drawing/2010/main">
                  <a14:imgLayer r:embed="rId17">
                    <a14:imgEffect>
                      <a14:backgroundRemoval t="2844" b="94787" l="9205" r="89540"/>
                    </a14:imgEffect>
                  </a14:imgLayer>
                </a14:imgProps>
              </a:ext>
              <a:ext uri="{28A0092B-C50C-407E-A947-70E740481C1C}">
                <a14:useLocalDpi xmlns:a14="http://schemas.microsoft.com/office/drawing/2010/main" val="0"/>
              </a:ext>
            </a:extLst>
          </a:blip>
          <a:stretch>
            <a:fillRect/>
          </a:stretch>
        </p:blipFill>
        <p:spPr>
          <a:xfrm rot="16200000">
            <a:off x="3966628" y="2455267"/>
            <a:ext cx="1445162" cy="2244189"/>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2709105849"/>
      </p:ext>
    </p:extLst>
  </p:cSld>
  <p:clrMapOvr>
    <a:masterClrMapping/>
  </p:clrMapOvr>
  <mc:AlternateContent xmlns:mc="http://schemas.openxmlformats.org/markup-compatibility/2006" xmlns:p14="http://schemas.microsoft.com/office/powerpoint/2010/main">
    <mc:Choice Requires="p14">
      <p:transition spd="slow" p14:dur="2000" advTm="61054"/>
    </mc:Choice>
    <mc:Fallback xmlns="">
      <p:transition spd="slow" advTm="6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500"/>
                                        <p:tgtEl>
                                          <p:spTgt spid="14"/>
                                        </p:tgtEl>
                                      </p:cBhvr>
                                    </p:animEffect>
                                  </p:childTnLst>
                                </p:cTn>
                              </p:par>
                              <p:par>
                                <p:cTn id="12" presetID="6" presetClass="entr" presetSubtype="1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500"/>
                                        <p:tgtEl>
                                          <p:spTgt spid="12"/>
                                        </p:tgtEl>
                                      </p:cBhvr>
                                    </p:animEffect>
                                  </p:childTnLst>
                                </p:cTn>
                              </p:par>
                              <p:par>
                                <p:cTn id="15" presetID="6"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500"/>
                                        <p:tgtEl>
                                          <p:spTgt spid="17"/>
                                        </p:tgtEl>
                                      </p:cBhvr>
                                    </p:animEffect>
                                  </p:childTnLst>
                                </p:cTn>
                              </p:par>
                              <p:par>
                                <p:cTn id="21" presetID="6"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500"/>
                                        <p:tgtEl>
                                          <p:spTgt spid="20"/>
                                        </p:tgtEl>
                                      </p:cBhvr>
                                    </p:animEffect>
                                  </p:childTnLst>
                                </p:cTn>
                              </p:par>
                              <p:par>
                                <p:cTn id="24" presetID="6" presetClass="entr" presetSubtype="16"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 calcmode="lin" valueType="num">
                                      <p:cBhvr>
                                        <p:cTn id="80" dur="500" fill="hold"/>
                                        <p:tgtEl>
                                          <p:spTgt spid="14"/>
                                        </p:tgtEl>
                                        <p:attrNameLst>
                                          <p:attrName>ppt_w</p:attrName>
                                        </p:attrNameLst>
                                      </p:cBhvr>
                                      <p:tavLst>
                                        <p:tav tm="0">
                                          <p:val>
                                            <p:fltVal val="0"/>
                                          </p:val>
                                        </p:tav>
                                        <p:tav tm="100000">
                                          <p:val>
                                            <p:strVal val="#ppt_w"/>
                                          </p:val>
                                        </p:tav>
                                      </p:tavLst>
                                    </p:anim>
                                    <p:anim calcmode="lin" valueType="num">
                                      <p:cBhvr>
                                        <p:cTn id="81" dur="500" fill="hold"/>
                                        <p:tgtEl>
                                          <p:spTgt spid="14"/>
                                        </p:tgtEl>
                                        <p:attrNameLst>
                                          <p:attrName>ppt_h</p:attrName>
                                        </p:attrNameLst>
                                      </p:cBhvr>
                                      <p:tavLst>
                                        <p:tav tm="0">
                                          <p:val>
                                            <p:fltVal val="0"/>
                                          </p:val>
                                        </p:tav>
                                        <p:tav tm="100000">
                                          <p:val>
                                            <p:strVal val="#ppt_h"/>
                                          </p:val>
                                        </p:tav>
                                      </p:tavLst>
                                    </p:anim>
                                    <p:animEffect transition="in" filter="fade">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Effect transition="in" filter="fade">
                                      <p:cBhvr>
                                        <p:cTn id="89" dur="5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7"/>
                                        </p:tgtEl>
                                        <p:attrNameLst>
                                          <p:attrName>style.visibility</p:attrName>
                                        </p:attrNameLst>
                                      </p:cBhvr>
                                      <p:to>
                                        <p:strVal val="visible"/>
                                      </p:to>
                                    </p:set>
                                    <p:anim calcmode="lin" valueType="num">
                                      <p:cBhvr>
                                        <p:cTn id="94" dur="500" fill="hold"/>
                                        <p:tgtEl>
                                          <p:spTgt spid="17"/>
                                        </p:tgtEl>
                                        <p:attrNameLst>
                                          <p:attrName>ppt_w</p:attrName>
                                        </p:attrNameLst>
                                      </p:cBhvr>
                                      <p:tavLst>
                                        <p:tav tm="0">
                                          <p:val>
                                            <p:fltVal val="0"/>
                                          </p:val>
                                        </p:tav>
                                        <p:tav tm="100000">
                                          <p:val>
                                            <p:strVal val="#ppt_w"/>
                                          </p:val>
                                        </p:tav>
                                      </p:tavLst>
                                    </p:anim>
                                    <p:anim calcmode="lin" valueType="num">
                                      <p:cBhvr>
                                        <p:cTn id="95" dur="500" fill="hold"/>
                                        <p:tgtEl>
                                          <p:spTgt spid="17"/>
                                        </p:tgtEl>
                                        <p:attrNameLst>
                                          <p:attrName>ppt_h</p:attrName>
                                        </p:attrNameLst>
                                      </p:cBhvr>
                                      <p:tavLst>
                                        <p:tav tm="0">
                                          <p:val>
                                            <p:fltVal val="0"/>
                                          </p:val>
                                        </p:tav>
                                        <p:tav tm="100000">
                                          <p:val>
                                            <p:strVal val="#ppt_h"/>
                                          </p:val>
                                        </p:tav>
                                      </p:tavLst>
                                    </p:anim>
                                    <p:animEffect transition="in" filter="fade">
                                      <p:cBhvr>
                                        <p:cTn id="96" dur="500"/>
                                        <p:tgtEl>
                                          <p:spTgt spid="17"/>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17"/>
                                        </p:tgtEl>
                                        <p:attrNameLst>
                                          <p:attrName>style.visibility</p:attrName>
                                        </p:attrNameLst>
                                      </p:cBhvr>
                                      <p:to>
                                        <p:strVal val="visible"/>
                                      </p:to>
                                    </p:set>
                                    <p:anim calcmode="lin" valueType="num">
                                      <p:cBhvr>
                                        <p:cTn id="101" dur="500" fill="hold"/>
                                        <p:tgtEl>
                                          <p:spTgt spid="17"/>
                                        </p:tgtEl>
                                        <p:attrNameLst>
                                          <p:attrName>ppt_w</p:attrName>
                                        </p:attrNameLst>
                                      </p:cBhvr>
                                      <p:tavLst>
                                        <p:tav tm="0">
                                          <p:val>
                                            <p:fltVal val="0"/>
                                          </p:val>
                                        </p:tav>
                                        <p:tav tm="100000">
                                          <p:val>
                                            <p:strVal val="#ppt_w"/>
                                          </p:val>
                                        </p:tav>
                                      </p:tavLst>
                                    </p:anim>
                                    <p:anim calcmode="lin" valueType="num">
                                      <p:cBhvr>
                                        <p:cTn id="102" dur="500" fill="hold"/>
                                        <p:tgtEl>
                                          <p:spTgt spid="17"/>
                                        </p:tgtEl>
                                        <p:attrNameLst>
                                          <p:attrName>ppt_h</p:attrName>
                                        </p:attrNameLst>
                                      </p:cBhvr>
                                      <p:tavLst>
                                        <p:tav tm="0">
                                          <p:val>
                                            <p:fltVal val="0"/>
                                          </p:val>
                                        </p:tav>
                                        <p:tav tm="100000">
                                          <p:val>
                                            <p:strVal val="#ppt_h"/>
                                          </p:val>
                                        </p:tav>
                                      </p:tavLst>
                                    </p:anim>
                                    <p:animEffect transition="in" filter="fade">
                                      <p:cBhvr>
                                        <p:cTn id="103" dur="500"/>
                                        <p:tgtEl>
                                          <p:spTgt spid="17"/>
                                        </p:tgtEl>
                                      </p:cBhvr>
                                    </p:animEffect>
                                  </p:childTnLst>
                                </p:cTn>
                              </p:par>
                            </p:childTnLst>
                          </p:cTn>
                        </p:par>
                        <p:par>
                          <p:cTn id="104" fill="hold">
                            <p:stCondLst>
                              <p:cond delay="500"/>
                            </p:stCondLst>
                            <p:childTnLst>
                              <p:par>
                                <p:cTn id="105" presetID="1" presetClass="mediacall" presetSubtype="0" fill="hold" nodeType="afterEffect">
                                  <p:stCondLst>
                                    <p:cond delay="0"/>
                                  </p:stCondLst>
                                  <p:childTnLst>
                                    <p:cmd type="call" cmd="playFrom(0.0)">
                                      <p:cBhvr>
                                        <p:cTn id="106" dur="11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4"/>
                </p:tgtEl>
              </p:cMediaNode>
            </p:audio>
            <p:audio isNarration="1">
              <p:cMediaNode vol="80000" showWhenStopped="0">
                <p:cTn id="108"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54346" objId="4"/>
        <p14:stopEvt time="61054"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81200" y="1035844"/>
            <a:ext cx="472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eaLnBrk="1" fontAlgn="base" hangingPunct="1">
              <a:spcBef>
                <a:spcPct val="0"/>
              </a:spcBef>
              <a:spcAft>
                <a:spcPct val="0"/>
              </a:spcAft>
            </a:pPr>
            <a:r>
              <a:rPr lang="en-US" sz="2400" dirty="0" err="1" smtClean="0">
                <a:solidFill>
                  <a:prstClr val="black"/>
                </a:solidFill>
                <a:latin typeface="Times New Roman" pitchFamily="18" charset="0"/>
                <a:cs typeface="Times New Roman" pitchFamily="18" charset="0"/>
              </a:rPr>
              <a:t>Mắt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ai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tinh</a:t>
            </a:r>
            <a:r>
              <a:rPr lang="en-US" sz="2400" dirty="0" smtClean="0">
                <a:solidFill>
                  <a:prstClr val="black"/>
                </a:solidFill>
                <a:latin typeface="Times New Roman" pitchFamily="18" charset="0"/>
                <a:cs typeface="Times New Roman" pitchFamily="18" charset="0"/>
              </a:rPr>
              <a:t>?</a:t>
            </a:r>
            <a:r>
              <a:rPr lang="vi-VN" sz="2400" dirty="0" smtClean="0">
                <a:solidFill>
                  <a:prstClr val="black"/>
                </a:solidFill>
                <a:latin typeface="Times New Roman" pitchFamily="18" charset="0"/>
                <a:cs typeface="Times New Roman" pitchFamily="18" charset="0"/>
              </a:rPr>
              <a:t> Bé nói tên quả biến mất.</a:t>
            </a:r>
            <a:endParaRPr lang="en-US" sz="2400" dirty="0">
              <a:solidFill>
                <a:prstClr val="black"/>
              </a:solidFill>
              <a:latin typeface="Times New Roman" pitchFamily="18" charset="0"/>
              <a:cs typeface="Times New Roman" pitchFamily="18" charset="0"/>
            </a:endParaRPr>
          </a:p>
          <a:p>
            <a:pPr eaLnBrk="1" fontAlgn="base" hangingPunct="1">
              <a:spcBef>
                <a:spcPct val="0"/>
              </a:spcBef>
              <a:spcAft>
                <a:spcPct val="0"/>
              </a:spcAft>
            </a:pPr>
            <a:r>
              <a:rPr lang="en-US" sz="2400" dirty="0">
                <a:solidFill>
                  <a:prstClr val="black"/>
                </a:solidFill>
                <a:latin typeface="Times New Roman" pitchFamily="18" charset="0"/>
                <a:cs typeface="Times New Roman" pitchFamily="18" charset="0"/>
              </a:rPr>
              <a:t> </a:t>
            </a:r>
          </a:p>
        </p:txBody>
      </p:sp>
      <p:pic>
        <p:nvPicPr>
          <p:cNvPr id="4" name="TiengVoTay-V.A-3234314.mp3">
            <a:hlinkClick r:id="" action="ppaction://media"/>
          </p:cNvPr>
          <p:cNvPicPr>
            <a:picLocks noRot="1" noChangeAspect="1"/>
          </p:cNvPicPr>
          <p:nvPr>
            <a:audioFile r:link="rId2"/>
          </p:nvPr>
        </p:nvPicPr>
        <p:blipFill>
          <a:blip r:embed="rId7" cstate="print">
            <a:extLst>
              <a:ext uri="{28A0092B-C50C-407E-A947-70E740481C1C}">
                <a14:useLocalDpi xmlns:a14="http://schemas.microsoft.com/office/drawing/2010/main" val="0"/>
              </a:ext>
            </a:extLst>
          </a:blip>
          <a:srcRect/>
          <a:stretch>
            <a:fillRect/>
          </a:stretch>
        </p:blipFill>
        <p:spPr bwMode="auto">
          <a:xfrm>
            <a:off x="1259919" y="807244"/>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99510" l="0" r="95547"/>
                    </a14:imgEffect>
                  </a14:imgLayer>
                </a14:imgProps>
              </a:ext>
              <a:ext uri="{28A0092B-C50C-407E-A947-70E740481C1C}">
                <a14:useLocalDpi xmlns:a14="http://schemas.microsoft.com/office/drawing/2010/main" val="0"/>
              </a:ext>
            </a:extLst>
          </a:blip>
          <a:stretch>
            <a:fillRect/>
          </a:stretch>
        </p:blipFill>
        <p:spPr>
          <a:xfrm>
            <a:off x="821197" y="1485900"/>
            <a:ext cx="2096645" cy="1548193"/>
          </a:xfrm>
          <a:prstGeom prst="rect">
            <a:avLst/>
          </a:prstGeom>
        </p:spPr>
      </p:pic>
      <p:pic>
        <p:nvPicPr>
          <p:cNvPr id="20" name="Picture 19"/>
          <p:cNvPicPr>
            <a:picLocks noChangeAspect="1"/>
          </p:cNvPicPr>
          <p:nvPr/>
        </p:nvPicPr>
        <p:blipFill>
          <a:blip r:embed="rId10">
            <a:extLst>
              <a:ext uri="{BEBA8EAE-BF5A-486C-A8C5-ECC9F3942E4B}">
                <a14:imgProps xmlns:a14="http://schemas.microsoft.com/office/drawing/2010/main">
                  <a14:imgLayer r:embed="rId11">
                    <a14:imgEffect>
                      <a14:backgroundRemoval t="0" b="99052" l="9205" r="89540"/>
                    </a14:imgEffect>
                  </a14:imgLayer>
                </a14:imgProps>
              </a:ext>
              <a:ext uri="{28A0092B-C50C-407E-A947-70E740481C1C}">
                <a14:useLocalDpi xmlns:a14="http://schemas.microsoft.com/office/drawing/2010/main" val="0"/>
              </a:ext>
            </a:extLst>
          </a:blip>
          <a:stretch>
            <a:fillRect/>
          </a:stretch>
        </p:blipFill>
        <p:spPr>
          <a:xfrm rot="16200000">
            <a:off x="1929739" y="2592655"/>
            <a:ext cx="2057400" cy="2244189"/>
          </a:xfrm>
          <a:prstGeom prst="rect">
            <a:avLst/>
          </a:prstGeom>
        </p:spPr>
      </p:pic>
      <p:pic>
        <p:nvPicPr>
          <p:cNvPr id="2050" name="Picture 2"/>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96078" l="9524" r="100000"/>
                    </a14:imgEffect>
                  </a14:imgLayer>
                </a14:imgProps>
              </a:ext>
              <a:ext uri="{28A0092B-C50C-407E-A947-70E740481C1C}">
                <a14:useLocalDpi xmlns:a14="http://schemas.microsoft.com/office/drawing/2010/main" val="0"/>
              </a:ext>
            </a:extLst>
          </a:blip>
          <a:srcRect/>
          <a:stretch>
            <a:fillRect/>
          </a:stretch>
        </p:blipFill>
        <p:spPr bwMode="auto">
          <a:xfrm>
            <a:off x="3521408" y="1264444"/>
            <a:ext cx="2047875" cy="182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2658" b="87043" l="2990" r="89701"/>
                    </a14:imgEffect>
                  </a14:imgLayer>
                </a14:imgProps>
              </a:ext>
              <a:ext uri="{28A0092B-C50C-407E-A947-70E740481C1C}">
                <a14:useLocalDpi xmlns:a14="http://schemas.microsoft.com/office/drawing/2010/main" val="0"/>
              </a:ext>
            </a:extLst>
          </a:blip>
          <a:srcRect/>
          <a:stretch>
            <a:fillRect/>
          </a:stretch>
        </p:blipFill>
        <p:spPr bwMode="auto">
          <a:xfrm>
            <a:off x="6300192" y="1035844"/>
            <a:ext cx="2310408" cy="205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2000" l="9735" r="89971"/>
                    </a14:imgEffect>
                  </a14:imgLayer>
                </a14:imgProps>
              </a:ext>
              <a:ext uri="{28A0092B-C50C-407E-A947-70E740481C1C}">
                <a14:useLocalDpi xmlns:a14="http://schemas.microsoft.com/office/drawing/2010/main" val="0"/>
              </a:ext>
            </a:extLst>
          </a:blip>
          <a:srcRect/>
          <a:stretch>
            <a:fillRect/>
          </a:stretch>
        </p:blipFill>
        <p:spPr bwMode="auto">
          <a:xfrm>
            <a:off x="4843106" y="2571750"/>
            <a:ext cx="2612290" cy="183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954869733"/>
      </p:ext>
    </p:extLst>
  </p:cSld>
  <p:clrMapOvr>
    <a:masterClrMapping/>
  </p:clrMapOvr>
  <mc:AlternateContent xmlns:mc="http://schemas.openxmlformats.org/markup-compatibility/2006" xmlns:p14="http://schemas.microsoft.com/office/powerpoint/2010/main">
    <mc:Choice Requires="p14">
      <p:transition spd="slow" p14:dur="2000" advTm="67044"/>
    </mc:Choice>
    <mc:Fallback xmlns="">
      <p:transition spd="slow" advTm="67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500"/>
                                        <p:tgtEl>
                                          <p:spTgt spid="12"/>
                                        </p:tgtEl>
                                      </p:cBhvr>
                                    </p:animEffect>
                                  </p:childTnLst>
                                </p:cTn>
                              </p:par>
                              <p:par>
                                <p:cTn id="12" presetID="6" presetClass="entr" presetSubtype="16"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500"/>
                                        <p:tgtEl>
                                          <p:spTgt spid="2050"/>
                                        </p:tgtEl>
                                      </p:cBhvr>
                                    </p:animEffect>
                                  </p:childTnLst>
                                </p:cTn>
                              </p:par>
                              <p:par>
                                <p:cTn id="15" presetID="6" presetClass="entr" presetSubtype="16"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circle(in)">
                                      <p:cBhvr>
                                        <p:cTn id="17" dur="500"/>
                                        <p:tgtEl>
                                          <p:spTgt spid="2051"/>
                                        </p:tgtEl>
                                      </p:cBhvr>
                                    </p:animEffect>
                                  </p:childTnLst>
                                </p:cTn>
                              </p:par>
                              <p:par>
                                <p:cTn id="18" presetID="6"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500"/>
                                        <p:tgtEl>
                                          <p:spTgt spid="20"/>
                                        </p:tgtEl>
                                      </p:cBhvr>
                                    </p:animEffect>
                                  </p:childTnLst>
                                </p:cTn>
                              </p:par>
                              <p:par>
                                <p:cTn id="21" presetID="6" presetClass="entr" presetSubtype="16"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circle(in)">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16" fill="hold" nodeType="clickEffect">
                                  <p:stCondLst>
                                    <p:cond delay="0"/>
                                  </p:stCondLst>
                                  <p:childTnLst>
                                    <p:animEffect transition="out" filter="diamond(in)">
                                      <p:cBhvr>
                                        <p:cTn id="27" dur="2000"/>
                                        <p:tgtEl>
                                          <p:spTgt spid="2051"/>
                                        </p:tgtEl>
                                      </p:cBhvr>
                                    </p:animEffect>
                                    <p:set>
                                      <p:cBhvr>
                                        <p:cTn id="28" dur="1" fill="hold">
                                          <p:stCondLst>
                                            <p:cond delay="1999"/>
                                          </p:stCondLst>
                                        </p:cTn>
                                        <p:tgtEl>
                                          <p:spTgt spid="205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8" presetClass="exit" presetSubtype="16" fill="hold" nodeType="clickEffect">
                                  <p:stCondLst>
                                    <p:cond delay="0"/>
                                  </p:stCondLst>
                                  <p:childTnLst>
                                    <p:animEffect transition="out" filter="diamond(in)">
                                      <p:cBhvr>
                                        <p:cTn id="32" dur="2000"/>
                                        <p:tgtEl>
                                          <p:spTgt spid="12"/>
                                        </p:tgtEl>
                                      </p:cBhvr>
                                    </p:animEffect>
                                    <p:set>
                                      <p:cBhvr>
                                        <p:cTn id="33" dur="1" fill="hold">
                                          <p:stCondLst>
                                            <p:cond delay="19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8" presetClass="exit" presetSubtype="16" fill="hold" nodeType="clickEffect">
                                  <p:stCondLst>
                                    <p:cond delay="0"/>
                                  </p:stCondLst>
                                  <p:childTnLst>
                                    <p:animEffect transition="out" filter="diamond(in)">
                                      <p:cBhvr>
                                        <p:cTn id="37" dur="2000"/>
                                        <p:tgtEl>
                                          <p:spTgt spid="2050"/>
                                        </p:tgtEl>
                                      </p:cBhvr>
                                    </p:animEffect>
                                    <p:set>
                                      <p:cBhvr>
                                        <p:cTn id="38" dur="1" fill="hold">
                                          <p:stCondLst>
                                            <p:cond delay="1999"/>
                                          </p:stCondLst>
                                        </p:cTn>
                                        <p:tgtEl>
                                          <p:spTgt spid="205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8" presetClass="exit" presetSubtype="16" fill="hold" nodeType="clickEffect">
                                  <p:stCondLst>
                                    <p:cond delay="0"/>
                                  </p:stCondLst>
                                  <p:childTnLst>
                                    <p:animEffect transition="out" filter="diamond(in)">
                                      <p:cBhvr>
                                        <p:cTn id="42" dur="2000"/>
                                        <p:tgtEl>
                                          <p:spTgt spid="20"/>
                                        </p:tgtEl>
                                      </p:cBhvr>
                                    </p:animEffect>
                                    <p:set>
                                      <p:cBhvr>
                                        <p:cTn id="43" dur="1" fill="hold">
                                          <p:stCondLst>
                                            <p:cond delay="19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8" presetClass="exit" presetSubtype="16" fill="hold" nodeType="clickEffect">
                                  <p:stCondLst>
                                    <p:cond delay="0"/>
                                  </p:stCondLst>
                                  <p:childTnLst>
                                    <p:animEffect transition="out" filter="diamond(in)">
                                      <p:cBhvr>
                                        <p:cTn id="47" dur="2000"/>
                                        <p:tgtEl>
                                          <p:spTgt spid="2052"/>
                                        </p:tgtEl>
                                      </p:cBhvr>
                                    </p:animEffect>
                                    <p:set>
                                      <p:cBhvr>
                                        <p:cTn id="48" dur="1" fill="hold">
                                          <p:stCondLst>
                                            <p:cond delay="1999"/>
                                          </p:stCondLst>
                                        </p:cTn>
                                        <p:tgtEl>
                                          <p:spTgt spid="2052"/>
                                        </p:tgtEl>
                                        <p:attrNameLst>
                                          <p:attrName>style.visibility</p:attrName>
                                        </p:attrNameLst>
                                      </p:cBhvr>
                                      <p:to>
                                        <p:strVal val="hidden"/>
                                      </p:to>
                                    </p:set>
                                  </p:childTnLst>
                                </p:cTn>
                              </p:par>
                            </p:childTnLst>
                          </p:cTn>
                        </p:par>
                        <p:par>
                          <p:cTn id="49" fill="hold">
                            <p:stCondLst>
                              <p:cond delay="2000"/>
                            </p:stCondLst>
                            <p:childTnLst>
                              <p:par>
                                <p:cTn id="50" presetID="1" presetClass="mediacall" presetSubtype="0" fill="hold" nodeType="afterEffect">
                                  <p:stCondLst>
                                    <p:cond delay="0"/>
                                  </p:stCondLst>
                                  <p:childTnLst>
                                    <p:cmd type="call" cmd="playFrom(0.0)">
                                      <p:cBhvr>
                                        <p:cTn id="51" dur="11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4"/>
                </p:tgtEl>
              </p:cMediaNode>
            </p:audio>
            <p:audio isNarration="1">
              <p:cMediaNode vol="80000" showWhenStopped="0">
                <p:cTn id="53"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61139" objId="4"/>
        <p14:stopEvt time="67044"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1.1|4.6"/>
</p:tagLst>
</file>

<file path=ppt/tags/tag10.xml><?xml version="1.0" encoding="utf-8"?>
<p:tagLst xmlns:a="http://schemas.openxmlformats.org/drawingml/2006/main" xmlns:r="http://schemas.openxmlformats.org/officeDocument/2006/relationships" xmlns:p="http://schemas.openxmlformats.org/presentationml/2006/main">
  <p:tag name="TIMING" val="|13.2|1.3"/>
</p:tagLst>
</file>

<file path=ppt/tags/tag2.xml><?xml version="1.0" encoding="utf-8"?>
<p:tagLst xmlns:a="http://schemas.openxmlformats.org/drawingml/2006/main" xmlns:r="http://schemas.openxmlformats.org/officeDocument/2006/relationships" xmlns:p="http://schemas.openxmlformats.org/presentationml/2006/main">
  <p:tag name="TIMING" val="|2|34.3|0.9|29.5|0.8"/>
</p:tagLst>
</file>

<file path=ppt/tags/tag3.xml><?xml version="1.0" encoding="utf-8"?>
<p:tagLst xmlns:a="http://schemas.openxmlformats.org/drawingml/2006/main" xmlns:r="http://schemas.openxmlformats.org/officeDocument/2006/relationships" xmlns:p="http://schemas.openxmlformats.org/presentationml/2006/main">
  <p:tag name="TIMING" val="|19.1|12.2|1.8|2|8.2|1.9|2.4|8.2|2.9|2.9|2.6|3.8|14|2.4|2.3|12.3|1.6"/>
</p:tagLst>
</file>

<file path=ppt/tags/tag4.xml><?xml version="1.0" encoding="utf-8"?>
<p:tagLst xmlns:a="http://schemas.openxmlformats.org/drawingml/2006/main" xmlns:r="http://schemas.openxmlformats.org/officeDocument/2006/relationships" xmlns:p="http://schemas.openxmlformats.org/presentationml/2006/main">
  <p:tag name="TIMING" val="|1.1|12.7|2.2|1.7|7.7|2.3|2.3|9|3.1|2.8|2.9|2.8|12.9|2.4|2.6|10.7|2.1"/>
</p:tagLst>
</file>

<file path=ppt/tags/tag5.xml><?xml version="1.0" encoding="utf-8"?>
<p:tagLst xmlns:a="http://schemas.openxmlformats.org/drawingml/2006/main" xmlns:r="http://schemas.openxmlformats.org/officeDocument/2006/relationships" xmlns:p="http://schemas.openxmlformats.org/presentationml/2006/main">
  <p:tag name="TIMING" val="|0.4|11.8|1.2|2.3|2.9|3|3.2|3|3.6|3.3"/>
</p:tagLst>
</file>

<file path=ppt/tags/tag6.xml><?xml version="1.0" encoding="utf-8"?>
<p:tagLst xmlns:a="http://schemas.openxmlformats.org/drawingml/2006/main" xmlns:r="http://schemas.openxmlformats.org/officeDocument/2006/relationships" xmlns:p="http://schemas.openxmlformats.org/presentationml/2006/main">
  <p:tag name="TIMING" val="|2.9|7.8|2|2.8|2.8"/>
</p:tagLst>
</file>

<file path=ppt/tags/tag7.xml><?xml version="1.0" encoding="utf-8"?>
<p:tagLst xmlns:a="http://schemas.openxmlformats.org/drawingml/2006/main" xmlns:r="http://schemas.openxmlformats.org/officeDocument/2006/relationships" xmlns:p="http://schemas.openxmlformats.org/presentationml/2006/main">
  <p:tag name="TIMING" val="|1.5|7.7|1.2"/>
</p:tagLst>
</file>

<file path=ppt/tags/tag8.xml><?xml version="1.0" encoding="utf-8"?>
<p:tagLst xmlns:a="http://schemas.openxmlformats.org/drawingml/2006/main" xmlns:r="http://schemas.openxmlformats.org/officeDocument/2006/relationships" xmlns:p="http://schemas.openxmlformats.org/presentationml/2006/main">
  <p:tag name="TIMING" val="|19.4|15.9|2|1.9|1.7|1.7|2.2|1.7|1.6|1.8|1.7|1.6"/>
</p:tagLst>
</file>

<file path=ppt/tags/tag9.xml><?xml version="1.0" encoding="utf-8"?>
<p:tagLst xmlns:a="http://schemas.openxmlformats.org/drawingml/2006/main" xmlns:r="http://schemas.openxmlformats.org/officeDocument/2006/relationships" xmlns:p="http://schemas.openxmlformats.org/presentationml/2006/main">
  <p:tag name="TIMING" val="|20.5|23.9|4.3|3.6|3.2|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1132</TotalTime>
  <Words>473</Words>
  <Application>Microsoft Office PowerPoint</Application>
  <PresentationFormat>On-screen Show (16:9)</PresentationFormat>
  <Paragraphs>32</Paragraphs>
  <Slides>10</Slides>
  <Notes>0</Notes>
  <HiddenSlides>0</HiddenSlides>
  <MMClips>12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10</vt:i4>
      </vt:variant>
    </vt:vector>
  </HeadingPairs>
  <TitlesOfParts>
    <vt:vector size="20" baseType="lpstr">
      <vt:lpstr>.VnArial</vt:lpstr>
      <vt:lpstr>Arial</vt:lpstr>
      <vt:lpstr>Calibri</vt:lpstr>
      <vt:lpstr>Calibri Light</vt:lpstr>
      <vt:lpstr>Times New Roman</vt:lpstr>
      <vt:lpstr>Wingdings</vt:lpstr>
      <vt:lpstr>Office Theme</vt:lpstr>
      <vt:lpstr>Watermark</vt:lpstr>
      <vt:lpstr>1_Watermark</vt:lpstr>
      <vt:lpstr>2_Office Theme</vt:lpstr>
      <vt:lpstr>PowerPoint Presentation</vt:lpstr>
      <vt:lpstr> Cô cho trẻ đi tham quan quầy hàng bán quả ở siêu thị:  </vt:lpstr>
      <vt:lpstr>PowerPoint Presentation</vt:lpstr>
      <vt:lpstr>PowerPoint Presentation</vt:lpstr>
      <vt:lpstr>Trẻ tập nói câu ghép: Đây là quả gì còn đây là quả gì?(cho trẻ nhắc lại 2 lần)  </vt:lpstr>
      <vt:lpstr>Mở rộng: Ngoài quả xoài màu vàng, quả táo màu đỏ còn quả xoài và quả táo có màu  khác nữa đấy!</vt:lpstr>
      <vt:lpstr>* Giáo dục: Quả xoài và quả táo đều dùng để ăn. Ngoài ra còn được dùng làm nước sinh tố, nước ép rất tốt cho sức khỏe, tăng sức đề kháng chống lại dịch bệnh. Các con nhớ chịu khó ăn quả, uống các loại nước từ quả để có sức khỏe tốt nhé! </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HUYỆN GIA LÂM TRƯỜNG MẦM NON BÌNH MINH</dc:title>
  <dc:creator>Nguyen</dc:creator>
  <cp:lastModifiedBy>acer</cp:lastModifiedBy>
  <cp:revision>107</cp:revision>
  <dcterms:created xsi:type="dcterms:W3CDTF">2020-04-27T16:35:53Z</dcterms:created>
  <dcterms:modified xsi:type="dcterms:W3CDTF">2024-09-02T14:16:46Z</dcterms:modified>
</cp:coreProperties>
</file>