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2" r:id="rId3"/>
    <p:sldId id="257" r:id="rId4"/>
    <p:sldId id="258" r:id="rId5"/>
    <p:sldId id="259" r:id="rId6"/>
    <p:sldId id="260" r:id="rId7"/>
    <p:sldId id="263" r:id="rId8"/>
    <p:sldId id="261" r:id="rId9"/>
    <p:sldId id="265" r:id="rId10"/>
    <p:sldId id="264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ejaVu Serif" panose="020B0604020202020204" charset="0"/>
      <p:regular r:id="rId16"/>
    </p:embeddedFont>
    <p:embeddedFont>
      <p:font typeface="DejaVu Serif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536" y="6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3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4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23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6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8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22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28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4394-5BE9-4C45-825B-F94FD17BCCA4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2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7.png"/><Relationship Id="rId18" Type="http://schemas.openxmlformats.org/officeDocument/2006/relationships/image" Target="../media/image19.svg"/><Relationship Id="rId3" Type="http://schemas.openxmlformats.org/officeDocument/2006/relationships/audio" Target="../media/media1.m4a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3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tags" Target="../tags/tag1.xml"/><Relationship Id="rId6" Type="http://schemas.openxmlformats.org/officeDocument/2006/relationships/image" Target="../media/image7.svg"/><Relationship Id="rId11" Type="http://schemas.openxmlformats.org/officeDocument/2006/relationships/image" Target="../media/image6.png"/><Relationship Id="rId24" Type="http://schemas.openxmlformats.org/officeDocument/2006/relationships/image" Target="../media/image25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11.svg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8.png"/><Relationship Id="rId18" Type="http://schemas.openxmlformats.org/officeDocument/2006/relationships/image" Target="../media/image39.svg"/><Relationship Id="rId3" Type="http://schemas.openxmlformats.org/officeDocument/2006/relationships/audio" Target="../media/media2.m4a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33.svg"/><Relationship Id="rId17" Type="http://schemas.openxmlformats.org/officeDocument/2006/relationships/image" Target="../media/image20.png"/><Relationship Id="rId2" Type="http://schemas.microsoft.com/office/2007/relationships/media" Target="../media/media2.m4a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tags" Target="../tags/tag2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3.m4a"/><Relationship Id="rId7" Type="http://schemas.openxmlformats.org/officeDocument/2006/relationships/image" Target="../media/image46.svg"/><Relationship Id="rId12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9.svg"/><Relationship Id="rId1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63.svg"/><Relationship Id="rId2" Type="http://schemas.microsoft.com/office/2007/relationships/media" Target="../media/media4.m4a"/><Relationship Id="rId16" Type="http://schemas.openxmlformats.org/officeDocument/2006/relationships/image" Target="../media/image33.png"/><Relationship Id="rId1" Type="http://schemas.openxmlformats.org/officeDocument/2006/relationships/tags" Target="../tags/tag4.xml"/><Relationship Id="rId6" Type="http://schemas.openxmlformats.org/officeDocument/2006/relationships/image" Target="../media/image52.svg"/><Relationship Id="rId11" Type="http://schemas.openxmlformats.org/officeDocument/2006/relationships/image" Target="../media/image57.svg"/><Relationship Id="rId5" Type="http://schemas.openxmlformats.org/officeDocument/2006/relationships/image" Target="../media/image27.png"/><Relationship Id="rId15" Type="http://schemas.openxmlformats.org/officeDocument/2006/relationships/image" Target="../media/image61.sv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5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audio" Target="../media/media6.m4a"/><Relationship Id="rId7" Type="http://schemas.openxmlformats.org/officeDocument/2006/relationships/image" Target="../media/image35.png"/><Relationship Id="rId12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6.svg"/><Relationship Id="rId11" Type="http://schemas.openxmlformats.org/officeDocument/2006/relationships/image" Target="../media/image68.sv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3"/>
            <a:ext cx="18288000" cy="10472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82950" y="593339"/>
            <a:ext cx="6091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5448" y="2152179"/>
            <a:ext cx="277097" cy="484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820400" y="6991097"/>
            <a:ext cx="621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4591" y="4209821"/>
            <a:ext cx="1323881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 ĐỘNG: KỸ NĂNG SỐNG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ĐỀ TÀI: HƯỚNG DẪN TRẺ CÁCH PHÒNG CHỐNG ĐIỆN GIẬT</a:t>
            </a:r>
            <a:endParaRPr lang="en-US" sz="4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399201"/>
            <a:ext cx="1505955" cy="15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615147" y="3222468"/>
            <a:ext cx="4398805" cy="67666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2364">
            <a:off x="12364205" y="933258"/>
            <a:ext cx="4622817" cy="4752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4640231" y="-524471"/>
            <a:ext cx="8725546" cy="105242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672849" y="2815750"/>
            <a:ext cx="9070541" cy="5009621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80231">
            <a:off x="2190417" y="2244404"/>
            <a:ext cx="831833" cy="8318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80231">
            <a:off x="3159205" y="1284245"/>
            <a:ext cx="1223634" cy="12509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682344">
            <a:off x="900474" y="1213133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958080" y="3247533"/>
            <a:ext cx="1110597" cy="123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016542" y="4553394"/>
            <a:ext cx="831833" cy="8318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185448">
            <a:off x="1797196" y="6745508"/>
            <a:ext cx="2793450" cy="2793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94580" y="3204002"/>
            <a:ext cx="9070541" cy="421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3308750" y="6172200"/>
            <a:ext cx="5519854" cy="4114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8F0BE7-BAF0-498C-9E2D-4CC650D50D79}"/>
              </a:ext>
            </a:extLst>
          </p:cNvPr>
          <p:cNvSpPr/>
          <p:nvPr/>
        </p:nvSpPr>
        <p:spPr>
          <a:xfrm>
            <a:off x="7162800" y="2054465"/>
            <a:ext cx="27286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64BE654-4025-451F-985F-0D1710AFE0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 rot="21414833"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515">
        <p15:prstTrans prst="peelOff"/>
      </p:transition>
    </mc:Choice>
    <mc:Fallback xmlns="">
      <p:transition spd="slow" advTm="38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24529" y="888906"/>
            <a:ext cx="7585837" cy="7340694"/>
            <a:chOff x="9874" y="-99795"/>
            <a:chExt cx="1822999" cy="1745611"/>
          </a:xfrm>
        </p:grpSpPr>
        <p:sp>
          <p:nvSpPr>
            <p:cNvPr id="3" name="Freeform 3"/>
            <p:cNvSpPr/>
            <p:nvPr/>
          </p:nvSpPr>
          <p:spPr>
            <a:xfrm>
              <a:off x="9874" y="-99795"/>
              <a:ext cx="1822999" cy="1745611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00B050">
                <a:alpha val="56000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10753234" y="602772"/>
            <a:ext cx="5915221" cy="7585836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90240" y="617108"/>
            <a:ext cx="5241207" cy="733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2734" y="0"/>
            <a:ext cx="1101434" cy="10794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29358">
            <a:off x="7210629" y="8352925"/>
            <a:ext cx="1142641" cy="10865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152098" y="429169"/>
            <a:ext cx="285791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14748" y="6973136"/>
            <a:ext cx="3377735" cy="36002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1958" y="-760189"/>
            <a:ext cx="4465645" cy="48158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17319" y="4543969"/>
            <a:ext cx="3853773" cy="1940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499681" y="5925093"/>
            <a:ext cx="1761583" cy="35104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5373973" y="5925093"/>
            <a:ext cx="3770653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853415" y="2486569"/>
            <a:ext cx="6215385" cy="3597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D6D4B9D-0B79-449F-95CC-30BEB8380F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564">
        <p15:prstTrans prst="drape"/>
      </p:transition>
    </mc:Choice>
    <mc:Fallback xmlns="">
      <p:transition spd="slow" advTm="28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6072" r="17579"/>
          <a:stretch>
            <a:fillRect/>
          </a:stretch>
        </p:blipFill>
        <p:spPr>
          <a:xfrm>
            <a:off x="35312" y="0"/>
            <a:ext cx="1079170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11119" y="8086563"/>
            <a:ext cx="7315200" cy="36667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49301" y="3973484"/>
            <a:ext cx="4761121" cy="5026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75788" y="7173507"/>
            <a:ext cx="2192931" cy="1826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4260" y="132080"/>
            <a:ext cx="15598740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BDAED6-7313-427E-B988-545618C42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127">
        <p14:prism/>
      </p:transition>
    </mc:Choice>
    <mc:Fallback xmlns="">
      <p:transition spd="slow" advTm="37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9069" y="1131087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93CB3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EC3B3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7585188"/>
            <a:ext cx="872615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42392" y="5567472"/>
            <a:ext cx="2659667" cy="467633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253382" y="3244196"/>
            <a:ext cx="8726158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76A26EF9-20E4-4C62-B14B-9758A4F81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2899" y="6178219"/>
            <a:ext cx="4064878" cy="410971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9A45203-C48B-4F6E-8E65-300585E2BF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001716" y="6401312"/>
            <a:ext cx="2094281" cy="274597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6722381-6F42-4EEE-BA5C-4A4A034EB0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79181" y="7013654"/>
            <a:ext cx="1750703" cy="217847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7945875-F3BF-4493-91BB-017D100351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04674" y="-3320"/>
            <a:ext cx="2154963" cy="21199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C61E211-F6CA-43D9-A64F-E0A6721589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3475" y="21373"/>
            <a:ext cx="1769720" cy="1853992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D114288-C9E2-4132-B11B-47487692F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206">
        <p:circle/>
      </p:transition>
    </mc:Choice>
    <mc:Fallback xmlns="">
      <p:transition spd="slow" advTm="212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ắt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7910467"/>
            <a:ext cx="16779173" cy="841056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14929" y="1438874"/>
            <a:ext cx="12592944" cy="7310322"/>
            <a:chOff x="0" y="0"/>
            <a:chExt cx="16014632" cy="12344400"/>
          </a:xfrm>
        </p:grpSpPr>
        <p:grpSp>
          <p:nvGrpSpPr>
            <p:cNvPr id="4" name="Group 4"/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57669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323394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2763" y="4533900"/>
            <a:ext cx="3799146" cy="4724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36246">
            <a:off x="15206795" y="8679654"/>
            <a:ext cx="2174446" cy="22709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52297" y="3235325"/>
            <a:ext cx="11373606" cy="267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1616"/>
                </a:solidFill>
                <a:latin typeface="DejaVu Serif Bold"/>
              </a:rPr>
              <a:t>-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Các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con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thấy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điều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gì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đã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xảy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ra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với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bạn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nhỏ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trong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đoạn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video?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1616"/>
                </a:solidFill>
                <a:latin typeface="DejaVu Serif Bold"/>
              </a:rPr>
              <a:t>-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Bị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điện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giật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có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đáng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sợ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không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?</a:t>
            </a:r>
            <a:r>
              <a:rPr lang="en-US" sz="5000" dirty="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pic>
        <p:nvPicPr>
          <p:cNvPr id="14" name="Picture 41">
            <a:extLst>
              <a:ext uri="{FF2B5EF4-FFF2-40B4-BE49-F238E27FC236}">
                <a16:creationId xmlns:a16="http://schemas.microsoft.com/office/drawing/2014/main" id="{A0D01931-FAF2-4B98-81B4-26945E28FB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20639" y="6714660"/>
            <a:ext cx="2748038" cy="320216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B8AF568-8138-448A-B051-E9A54703BE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1522">
        <p15:prstTrans prst="wind"/>
      </p:transition>
    </mc:Choice>
    <mc:Fallback xmlns="">
      <p:transition spd="slow" advTm="41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6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" y="-2667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1|2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9|1.4|1.8|1.8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2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136</Words>
  <Application>Microsoft Office PowerPoint</Application>
  <PresentationFormat>Custom</PresentationFormat>
  <Paragraphs>15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Times New Roman</vt:lpstr>
      <vt:lpstr>Arial</vt:lpstr>
      <vt:lpstr>Calibri</vt:lpstr>
      <vt:lpstr>DejaVu Serif</vt:lpstr>
      <vt:lpstr>DejaVu Serif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giúp tivi chạy Tôi giúp chiếc quạt quay Có tôi đèn sáng ngay Tôi là ai đó bạn?</dc:title>
  <dc:creator>Admin</dc:creator>
  <cp:lastModifiedBy>acer</cp:lastModifiedBy>
  <cp:revision>12</cp:revision>
  <dcterms:created xsi:type="dcterms:W3CDTF">2006-08-16T00:00:00Z</dcterms:created>
  <dcterms:modified xsi:type="dcterms:W3CDTF">2024-09-02T11:52:47Z</dcterms:modified>
  <dc:identifier>DAEufqlSlq0</dc:identifier>
</cp:coreProperties>
</file>