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23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-57150" y="-7620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NON 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HOA SEN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 Kim Anh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405</Words>
  <Application>Microsoft Office PowerPoint</Application>
  <PresentationFormat>On-screen Show (4:3)</PresentationFormat>
  <Paragraphs>26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acer</cp:lastModifiedBy>
  <cp:revision>70</cp:revision>
  <dcterms:created xsi:type="dcterms:W3CDTF">2016-04-10T13:01:26Z</dcterms:created>
  <dcterms:modified xsi:type="dcterms:W3CDTF">2024-08-05T13:52:16Z</dcterms:modified>
</cp:coreProperties>
</file>