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9" r:id="rId2"/>
    <p:sldId id="351" r:id="rId3"/>
    <p:sldId id="452" r:id="rId4"/>
    <p:sldId id="415" r:id="rId5"/>
    <p:sldId id="455" r:id="rId6"/>
    <p:sldId id="463" r:id="rId7"/>
    <p:sldId id="464" r:id="rId8"/>
    <p:sldId id="465" r:id="rId9"/>
    <p:sldId id="460" r:id="rId10"/>
    <p:sldId id="467" r:id="rId11"/>
    <p:sldId id="468" r:id="rId12"/>
    <p:sldId id="469" r:id="rId13"/>
    <p:sldId id="458" r:id="rId14"/>
    <p:sldId id="427" r:id="rId15"/>
    <p:sldId id="436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8E"/>
    <a:srgbClr val="FB5F6F"/>
    <a:srgbClr val="ED4200"/>
    <a:srgbClr val="EFE999"/>
    <a:srgbClr val="56C3E7"/>
    <a:srgbClr val="F6D521"/>
    <a:srgbClr val="2C6B7C"/>
    <a:srgbClr val="F37B3D"/>
    <a:srgbClr val="332215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 showGuides="1">
      <p:cViewPr>
        <p:scale>
          <a:sx n="66" d="100"/>
          <a:sy n="66" d="100"/>
        </p:scale>
        <p:origin x="1656" y="690"/>
      </p:cViewPr>
      <p:guideLst>
        <p:guide orient="horz" pos="1030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2740890" y="108927"/>
            <a:ext cx="3662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MN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HOA SEN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468" y="1023775"/>
            <a:ext cx="7933055" cy="29063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ÁN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Source Sans Pro Black" panose="020B0803030403020204" pitchFamily="34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Phát triển tình cảm - kĩ năng xã hội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Source Sans Pro Black" panose="020B0803030403020204" pitchFamily="34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“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Trái tim yêu 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Source Sans Pro Black" panose="020B0803030403020204" pitchFamily="34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”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Source Sans Pro Black" panose="020B0803030403020204" pitchFamily="34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Source Sans Pro Black" panose="020B0803030403020204" pitchFamily="34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Lứa tuổi</a:t>
            </a:r>
            <a:r>
              <a:rPr lang="en-US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5-6 </a:t>
            </a:r>
            <a:r>
              <a:rPr lang="en-US" altLang="zh-CN" sz="2400" b="1" dirty="0" err="1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2400" b="1" dirty="0" smtClean="0">
              <a:solidFill>
                <a:srgbClr val="0B5A8E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err="1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400" b="1" dirty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altLang="zh-CN" sz="2400" b="1" dirty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400" b="1" dirty="0" err="1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Nguyễn</a:t>
            </a:r>
            <a:r>
              <a:rPr lang="en-US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0B5A8E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  <a:sym typeface="+mn-ea"/>
              </a:rPr>
              <a:t>Kim Dung</a:t>
            </a:r>
            <a:endParaRPr lang="en-US" altLang="zh-CN" sz="2400" b="1" dirty="0">
              <a:solidFill>
                <a:srgbClr val="0B5A8E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-1244405"/>
            <a:ext cx="9144000" cy="68508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55115" y="654050"/>
            <a:ext cx="4075430" cy="2940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2. Tập nói lời yêu thương</a:t>
            </a:r>
            <a:endParaRPr lang="en-US" sz="3600" b="1" dirty="0" smtClean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sz="3600" b="1" dirty="0" smtClean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0">
        <p:pull/>
      </p:transition>
    </mc:Choice>
    <mc:Fallback xmlns="">
      <p:transition spd="med" advTm="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262380" y="543560"/>
            <a:ext cx="6109970" cy="4109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comb/>
      </p:transition>
    </mc:Choice>
    <mc:Fallback xmlns="">
      <p:transition spd="slow" advTm="0">
        <p:comb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53415" y="400685"/>
            <a:ext cx="8232140" cy="4549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251520" y="483518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8010" y="1155700"/>
            <a:ext cx="5837555" cy="1123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ĐỘNG 3: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“Luyện tập củng cố”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2135" y="1131570"/>
            <a:ext cx="51047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vận động: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 Người tôi yêu - Người Tôi thương”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1640" y="1203598"/>
            <a:ext cx="6230482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35" y="1412875"/>
            <a:ext cx="5440680" cy="193421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Trái tim yêu thương”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35560" y="-81290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251520" y="483518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8010" y="1155700"/>
            <a:ext cx="5837555" cy="1123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“Ổn định tổ chức”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401477" y="1020054"/>
              <a:ext cx="3052445" cy="8331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 hát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“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Em yêu ai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”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251520" y="483518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8010" y="1155700"/>
            <a:ext cx="5837555" cy="1123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“Nội dung”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-1244405"/>
            <a:ext cx="9144000" cy="68508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78890" y="557530"/>
            <a:ext cx="4999355" cy="146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1. Ý nghĩa của tình yêu thương</a:t>
            </a:r>
          </a:p>
        </p:txBody>
      </p:sp>
    </p:spTree>
  </p:cSld>
  <p:clrMapOvr>
    <a:masterClrMapping/>
  </p:clrMapOvr>
  <p:transition spd="slow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-2147482622" descr="d4390429919a5ac4038b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39725"/>
            <a:ext cx="4005580" cy="4377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-2147482624" descr="e9944051d4e21fbc46f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90" y="400685"/>
            <a:ext cx="3895090" cy="4177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wedge/>
      </p:transition>
    </mc:Choice>
    <mc:Fallback xmlns="">
      <p:transition spd="slow" advTm="0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18490" y="123190"/>
            <a:ext cx="7733030" cy="4607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wheel spokes="8"/>
      </p:transition>
    </mc:Choice>
    <mc:Fallback xmlns="">
      <p:transition spd="slow" advTm="0">
        <p:wheel spokes="8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131590"/>
            <a:ext cx="439248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video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“Chú ếch điếc”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</TotalTime>
  <Words>131</Words>
  <Application>Microsoft Office PowerPoint</Application>
  <PresentationFormat>On-screen Show (16:9)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宋体</vt:lpstr>
      <vt:lpstr>#9Slide02 Tieu de rat dai 01</vt:lpstr>
      <vt:lpstr>Arial</vt:lpstr>
      <vt:lpstr>Calibri</vt:lpstr>
      <vt:lpstr>Source Sans Pro Black</vt:lpstr>
      <vt:lpstr>Times New Roman</vt:lpstr>
      <vt:lpstr>字魂17号-萌趣果冻体</vt:lpstr>
      <vt:lpstr>方正少儿_GBK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acer</cp:lastModifiedBy>
  <cp:revision>311</cp:revision>
  <dcterms:created xsi:type="dcterms:W3CDTF">2015-12-11T17:46:00Z</dcterms:created>
  <dcterms:modified xsi:type="dcterms:W3CDTF">2024-07-08T03:50:37Z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E48C17775B594C2EA822E602002D8B52_12</vt:lpwstr>
  </property>
  <property fmtid="{D5CDD505-2E9C-101B-9397-08002B2CF9AE}" pid="3" name="KSOProductBuildVer">
    <vt:lpwstr>1033-12.2.0.13431</vt:lpwstr>
  </property>
</Properties>
</file>