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2" r:id="rId9"/>
    <p:sldId id="273" r:id="rId10"/>
    <p:sldId id="274" r:id="rId11"/>
    <p:sldId id="275" r:id="rId12"/>
    <p:sldId id="263" r:id="rId13"/>
    <p:sldId id="276" r:id="rId14"/>
    <p:sldId id="277" r:id="rId15"/>
    <p:sldId id="278" r:id="rId16"/>
    <p:sldId id="260" r:id="rId17"/>
    <p:sldId id="279" r:id="rId18"/>
    <p:sldId id="280" r:id="rId19"/>
    <p:sldId id="281" r:id="rId20"/>
    <p:sldId id="282" r:id="rId21"/>
    <p:sldId id="261" r:id="rId22"/>
    <p:sldId id="264" r:id="rId23"/>
    <p:sldId id="265" r:id="rId24"/>
    <p:sldId id="269" r:id="rId25"/>
    <p:sldId id="266" r:id="rId26"/>
    <p:sldId id="268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0" d="100"/>
          <a:sy n="50" d="100"/>
        </p:scale>
        <p:origin x="150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0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C45A-99EA-4A4A-8F3B-F339FB4663D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2909" y="236170"/>
            <a:ext cx="88957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 SEN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3136" y="1364892"/>
            <a:ext cx="817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XUNG QUANH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6676" y="2432059"/>
            <a:ext cx="9768017" cy="141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VỀ CÁC MÙA TRONG NĂM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4521" y="4939188"/>
            <a:ext cx="572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23111494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9" descr="2231114946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3488531"/>
            <a:ext cx="5301298" cy="3369469"/>
          </a:xfrm>
        </p:spPr>
      </p:pic>
      <p:pic>
        <p:nvPicPr>
          <p:cNvPr id="14339" name="Picture 4" descr="4-1464349213_66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301298" cy="34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mua-he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1" y="-1"/>
            <a:ext cx="5391150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5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898" y="-22860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49" y="-9525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58" y="3488530"/>
            <a:ext cx="5431994" cy="33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170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ải xuống 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34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tải xuống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66"/>
            <a:ext cx="5323675" cy="366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398"/>
            <a:ext cx="5323675" cy="31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675" y="0"/>
            <a:ext cx="6868325" cy="43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ages (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s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-r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3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1027" y="1130642"/>
            <a:ext cx="9168713" cy="33425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 VUI KHÁM PHÁ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9442" y="646780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7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s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1" descr="images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" y="-18167"/>
            <a:ext cx="5314950" cy="3319517"/>
          </a:xfrm>
          <a:prstGeom prst="rect">
            <a:avLst/>
          </a:prstGeom>
        </p:spPr>
      </p:pic>
      <p:pic>
        <p:nvPicPr>
          <p:cNvPr id="4" name="Picture 5" descr="la-ru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-23329"/>
            <a:ext cx="5130800" cy="3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321844"/>
            <a:ext cx="5314950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s (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319517"/>
            <a:ext cx="5130800" cy="3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200" y="95250"/>
            <a:ext cx="812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XUÂN - MÙA THU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Bo_anh_co_gai_vuon_dao_nhi_tai_Nhat_Tan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7750"/>
            <a:ext cx="605245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06" y="1047750"/>
            <a:ext cx="607804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4950" y="190500"/>
            <a:ext cx="748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HÈ - MÙA ĐÔNG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2231114946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132681"/>
            <a:ext cx="6040607" cy="4309268"/>
          </a:xfrm>
          <a:prstGeom prst="rect">
            <a:avLst/>
          </a:prstGeom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96" y="1132680"/>
            <a:ext cx="6147604" cy="43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5"/>
            <a:ext cx="12192000" cy="685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4950" y="2879460"/>
            <a:ext cx="886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III: CHUNG SỨC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696927qx7ttrgj3j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6203" y="3633400"/>
            <a:ext cx="723901" cy="41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850" y="35391"/>
            <a:ext cx="633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60942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4-1464349213_6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809471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ải xuống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760943"/>
            <a:ext cx="5221539" cy="30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images (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4550" y="3809470"/>
            <a:ext cx="5221539" cy="3048530"/>
          </a:xfrm>
          <a:prstGeom prst="rect">
            <a:avLst/>
          </a:prstGeom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98499" y="760941"/>
            <a:ext cx="5218113" cy="3048529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dirty="0">
                <a:solidFill>
                  <a:srgbClr val="99FF66"/>
                </a:solidFill>
              </a:rPr>
              <a:t>1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940426" y="760941"/>
            <a:ext cx="5205664" cy="3048528"/>
          </a:xfrm>
          <a:prstGeom prst="rect">
            <a:avLst/>
          </a:prstGeom>
          <a:solidFill>
            <a:srgbClr val="CC00FF"/>
          </a:solidFill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2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98498" y="3809469"/>
            <a:ext cx="5241928" cy="3048531"/>
          </a:xfrm>
          <a:prstGeom prst="rect">
            <a:avLst/>
          </a:prstGeom>
          <a:solidFill>
            <a:srgbClr val="FF99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3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940426" y="3809470"/>
            <a:ext cx="5205664" cy="3048530"/>
          </a:xfrm>
          <a:prstGeom prst="rect">
            <a:avLst/>
          </a:prstGeom>
          <a:solidFill>
            <a:srgbClr val="99FF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40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650" y="1489541"/>
            <a:ext cx="972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1844" y="6297854"/>
            <a:ext cx="613637" cy="3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2" descr="Bamboo_Frame (2) 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15875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276600" y="1069647"/>
            <a:ext cx="50609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QUÝ ĐẠI BIỂU, BAN GIÁM KHẢO LUÔN MẠNH KHỎE, THÀNH CÔNG VÀ HẠNH PHÚC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BÉ CHĂM NGOAN, HỌC GIỎI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HỘI THI GIÁO VIÊN GIỎI CẤP HUYỆN THÀNH CÔNG RỰC RỠ!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894786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I: HIỂU BIẾT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9236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68553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04950" y="-908914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7800" y="-84340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6377" y="4698998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696927qx7ttrgj3j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4033" y="-879477"/>
            <a:ext cx="72390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rever -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9835" y="63865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II: TÀI 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48" y="4919234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63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42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o_anh_co_gai_vuon_dao_nhi_tai_Nhat_Tan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966"/>
            <a:ext cx="12192000" cy="68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07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tải xuống (1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133" y="3251199"/>
            <a:ext cx="56165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8" descr="phu-tho-cam-ket-5-khong-trong-le-hoi-den-hung-2016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2" y="3244849"/>
            <a:ext cx="5522117" cy="3613150"/>
          </a:xfrm>
        </p:spPr>
      </p:pic>
      <p:pic>
        <p:nvPicPr>
          <p:cNvPr id="13315" name="Picture 5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Bo_anh_co_gai_vuon_dao_nhi_tai_Nhat_Ta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838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80826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1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ua-h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2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133</Words>
  <Application>Microsoft Office PowerPoint</Application>
  <PresentationFormat>Widescreen</PresentationFormat>
  <Paragraphs>23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XPS</dc:creator>
  <cp:lastModifiedBy>acer</cp:lastModifiedBy>
  <cp:revision>30</cp:revision>
  <dcterms:created xsi:type="dcterms:W3CDTF">2022-05-08T04:06:15Z</dcterms:created>
  <dcterms:modified xsi:type="dcterms:W3CDTF">2024-07-08T03:41:57Z</dcterms:modified>
</cp:coreProperties>
</file>