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D655-74C6-4591-8CF0-DEEDF95729A2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1788" y="822325"/>
            <a:ext cx="6172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2755710" y="2906007"/>
            <a:ext cx="6915227" cy="646331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1734991" y="2906007"/>
            <a:ext cx="8445794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Giáo viên: </a:t>
            </a:r>
            <a:r>
              <a:rPr lang="vi-VN" sz="3200" b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Linh</a:t>
            </a:r>
            <a:endParaRPr lang="vi-VN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7" descr="Kết quả hình ảnh cho hình ảnh con ve s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313372"/>
            <a:ext cx="8610600" cy="61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8" y="102486"/>
            <a:ext cx="8252460" cy="5970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77818" y="6198870"/>
            <a:ext cx="32766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CÂY</a:t>
            </a:r>
          </a:p>
        </p:txBody>
      </p:sp>
    </p:spTree>
    <p:extLst>
      <p:ext uri="{BB962C8B-B14F-4D97-AF65-F5344CB8AC3E}">
        <p14:creationId xmlns:p14="http://schemas.microsoft.com/office/powerpoint/2010/main" val="166021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10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131446"/>
            <a:ext cx="372752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55" y="131445"/>
            <a:ext cx="311277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95" y="2990698"/>
            <a:ext cx="3154680" cy="25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tung\Desktop\cam quy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2958002"/>
            <a:ext cx="3727520" cy="2607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28135" y="5801106"/>
            <a:ext cx="3657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UỐNG</a:t>
            </a:r>
          </a:p>
        </p:txBody>
      </p:sp>
    </p:spTree>
    <p:extLst>
      <p:ext uri="{BB962C8B-B14F-4D97-AF65-F5344CB8AC3E}">
        <p14:creationId xmlns:p14="http://schemas.microsoft.com/office/powerpoint/2010/main" val="30224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65" y="828675"/>
            <a:ext cx="4114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65" y="828675"/>
            <a:ext cx="4191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7621" y="5771357"/>
            <a:ext cx="3016758" cy="715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  <p:extLst>
      <p:ext uri="{BB962C8B-B14F-4D97-AF65-F5344CB8AC3E}">
        <p14:creationId xmlns:p14="http://schemas.microsoft.com/office/powerpoint/2010/main" val="27098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"/>
            <a:ext cx="12192000" cy="6938010"/>
          </a:xfrm>
          <a:prstGeom prst="rect">
            <a:avLst/>
          </a:prstGeom>
        </p:spPr>
      </p:pic>
      <p:pic>
        <p:nvPicPr>
          <p:cNvPr id="3" name="Picture 2" descr="Káº¿t quáº£ hÃ¬nh áº£nh cho bien vung t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12192000" cy="709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2" y="113739"/>
            <a:ext cx="4162425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7" y="3447489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7807" y="4044449"/>
            <a:ext cx="2704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tráº» bá» rÃ´m sáº£y trong mÃ¹a hÃ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2" y="113739"/>
            <a:ext cx="4038600" cy="3193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u hieu benh sot xuat huyet o 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07" y="3306926"/>
            <a:ext cx="4038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89774" y="3035256"/>
            <a:ext cx="2372139" cy="5433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051" y="2800350"/>
            <a:ext cx="636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937510" y="251460"/>
            <a:ext cx="7132320" cy="4800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Nắng nóng ở nhiều khu vực trên cả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" y="1605915"/>
            <a:ext cx="4191953" cy="2851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5" y="1577340"/>
            <a:ext cx="3865245" cy="288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634615" y="472630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193405" y="466915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69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201351" y="254266"/>
            <a:ext cx="6163586" cy="4457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73" y="1346864"/>
            <a:ext cx="4503835" cy="287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89252"/>
            <a:ext cx="4254014" cy="306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358389" y="474551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286700" y="487273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69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64f9bc08a8d3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4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860979" y="254607"/>
            <a:ext cx="6057900" cy="4686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8" y="1378224"/>
            <a:ext cx="4572182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27" y="1378225"/>
            <a:ext cx="4687824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133102" y="500260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93537" y="485816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03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image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" y="644611"/>
            <a:ext cx="4780005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9016" y="682711"/>
            <a:ext cx="4942703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99006" y="5152768"/>
            <a:ext cx="3435178" cy="679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2" descr="rain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" y="266700"/>
            <a:ext cx="4602892" cy="331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Nd9GcQX_tsee_Cgge8PFbc0B-HbUXZE8zCtHKk36dQ-v9AZWk0ns7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2" y="246478"/>
            <a:ext cx="4864444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86" y="3760430"/>
            <a:ext cx="4572000" cy="2916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68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1485900"/>
            <a:ext cx="4876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72692" y="415131"/>
            <a:ext cx="4529438" cy="57943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Trang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hè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6" y="0"/>
            <a:ext cx="12282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4" y="533400"/>
            <a:ext cx="513268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83" y="609600"/>
            <a:ext cx="57318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6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6646" y="764024"/>
            <a:ext cx="25587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70" y="2274838"/>
            <a:ext cx="6598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chỉ nở mùa hè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Dang tay đón bạn ve về đỏ cây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trên mái phố suốt ngày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ai cắm lọ hoa này để chơi?</a:t>
            </a:r>
          </a:p>
        </p:txBody>
      </p:sp>
    </p:spTree>
    <p:extLst>
      <p:ext uri="{BB962C8B-B14F-4D97-AF65-F5344CB8AC3E}">
        <p14:creationId xmlns:p14="http://schemas.microsoft.com/office/powerpoint/2010/main" val="42299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131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16</cp:revision>
  <dcterms:created xsi:type="dcterms:W3CDTF">2023-04-10T07:56:45Z</dcterms:created>
  <dcterms:modified xsi:type="dcterms:W3CDTF">2024-07-08T09:04:56Z</dcterms:modified>
</cp:coreProperties>
</file>