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7"/>
  </p:notesMasterIdLst>
  <p:sldIdLst>
    <p:sldId id="476" r:id="rId2"/>
    <p:sldId id="456" r:id="rId3"/>
    <p:sldId id="461" r:id="rId4"/>
    <p:sldId id="457" r:id="rId5"/>
    <p:sldId id="462" r:id="rId6"/>
    <p:sldId id="465" r:id="rId7"/>
    <p:sldId id="466" r:id="rId8"/>
    <p:sldId id="474" r:id="rId9"/>
    <p:sldId id="472" r:id="rId10"/>
    <p:sldId id="480" r:id="rId11"/>
    <p:sldId id="481" r:id="rId12"/>
    <p:sldId id="478" r:id="rId13"/>
    <p:sldId id="468" r:id="rId14"/>
    <p:sldId id="469" r:id="rId15"/>
    <p:sldId id="4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1EE9CF-ED4E-4ED2-ABDE-7EE9EF8F2704}">
          <p14:sldIdLst>
            <p14:sldId id="476"/>
            <p14:sldId id="456"/>
          </p14:sldIdLst>
        </p14:section>
        <p14:section name="Untitled Section" id="{50B28CE6-2A71-4754-BC02-EFF585726777}">
          <p14:sldIdLst>
            <p14:sldId id="461"/>
            <p14:sldId id="457"/>
            <p14:sldId id="462"/>
            <p14:sldId id="465"/>
            <p14:sldId id="466"/>
            <p14:sldId id="474"/>
            <p14:sldId id="472"/>
            <p14:sldId id="480"/>
            <p14:sldId id="481"/>
            <p14:sldId id="478"/>
            <p14:sldId id="468"/>
            <p14:sldId id="46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104" autoAdjust="0"/>
  </p:normalViewPr>
  <p:slideViewPr>
    <p:cSldViewPr snapToGrid="0">
      <p:cViewPr>
        <p:scale>
          <a:sx n="50" d="100"/>
          <a:sy n="50" d="100"/>
        </p:scale>
        <p:origin x="1500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E742-95F7-450E-B411-17013C9947EB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BE203-49FC-4DFD-8658-FC70DF3FF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B510-CE64-444C-AA75-4F8BB20E9F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DF41B-6779-44DA-BE2D-609BB9B0E4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n Doan-Tau-Nho-Xiu-Hop-Ca - Segment1(00_00_14.170-00_00_35.426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0249" y="3429625"/>
            <a:ext cx="487362" cy="487363"/>
          </a:xfrm>
        </p:spPr>
      </p:pic>
      <p:pic>
        <p:nvPicPr>
          <p:cNvPr id="12290" name="Picture 2" descr="https://i.pinimg.com/564x/cb/83/63/cb8363b82b8562370386cbff7d7285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40" y="-604156"/>
            <a:ext cx="12548054" cy="74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6215" y="558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583" y="2306240"/>
            <a:ext cx="7319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VỰC: PHÁT TRIỂN NGÔN NGỮ</a:t>
            </a: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 TÀI: THƠ “ TIẾNG CÒI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TÀU”</a:t>
            </a:r>
          </a:p>
          <a:p>
            <a:pPr algn="ctr"/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tuổi: 24-36 tháng tuổi</a:t>
            </a:r>
          </a:p>
          <a:p>
            <a:pPr algn="ctr"/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Vương Nhung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30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930" y="881742"/>
            <a:ext cx="1596570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4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1" y="968180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6043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842816" y="0"/>
            <a:ext cx="6981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51" y="506186"/>
            <a:ext cx="4912093" cy="467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36814" y="2726871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5400" b="1" dirty="0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10425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430860"/>
            <a:ext cx="3547372" cy="26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hững cách vẽ tranh an toàn giao thông đường sắt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196444"/>
            <a:ext cx="3788228" cy="26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an toàn giao thông 2024 - Tranh vẽ chủ đề An toàn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1695778"/>
            <a:ext cx="3473511" cy="264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7" y="3019185"/>
            <a:ext cx="2066372" cy="206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691" y="32710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3" y="3145261"/>
            <a:ext cx="1940296" cy="19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7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32332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i.pinimg.com/564x/a8/23/75/a823756ad845eacf8538a656f9265c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-16329"/>
            <a:ext cx="12316052" cy="71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4425" y="2866755"/>
            <a:ext cx="6983732" cy="253800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HỘI THI THÀNH CÔNG TỐT ĐẸP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xe lửa 0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9088" y="3603625"/>
            <a:ext cx="487362" cy="487363"/>
          </a:xfrm>
        </p:spPr>
      </p:pic>
      <p:pic>
        <p:nvPicPr>
          <p:cNvPr id="4100" name="Picture 4" descr="Chia sẻ hơn 88 về hình nền cho máy tính thien nhien - coedo.com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9594" y="4000927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62998" y="1847368"/>
            <a:ext cx="13173682" cy="4732795"/>
            <a:chOff x="2089810" y="2622916"/>
            <a:chExt cx="13173682" cy="47327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xe lửa 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8739" y="516193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0925" y="248429"/>
            <a:ext cx="6345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xình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xịch</a:t>
            </a:r>
            <a:endParaRPr lang="en-US" sz="54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</a:rPr>
              <a:t>Nghe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tiếng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còi</a:t>
            </a:r>
            <a:r>
              <a:rPr lang="en-US" sz="5400" b="1" dirty="0">
                <a:ln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</a:rPr>
              <a:t>tàu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83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93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92 0.08079 L -0.84732 0.104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70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38044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9454" y="123338"/>
            <a:ext cx="34842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nhau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Đừng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cổng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chắn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5" y="641609"/>
            <a:ext cx="2991984" cy="28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044"/>
            <a:ext cx="3649891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8" y="4027715"/>
            <a:ext cx="126709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14874" y="264953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2602" y="1258662"/>
            <a:ext cx="3339398" cy="34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859121" y="123338"/>
            <a:ext cx="431720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Chớ có liều lĩnh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Vượt qua đường tàu</a:t>
            </a:r>
          </a:p>
          <a:p>
            <a:pPr algn="ctr"/>
            <a:r>
              <a:rPr lang="vi-V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 tàu xịch </a:t>
            </a:r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vi-V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 tránh vào đâu?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8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4"/>
            <a:ext cx="121920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99200" y="1371600"/>
            <a:ext cx="5283200" cy="1295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102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3" descr="happyface_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283200" y="3048000"/>
            <a:ext cx="660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00"/>
            <a:ext cx="386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73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4267201"/>
            <a:ext cx="2133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2400" y="2590801"/>
            <a:ext cx="19304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" y="2133601"/>
            <a:ext cx="2032000" cy="11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35"/>
          <p:cNvSpPr txBox="1">
            <a:spLocks noChangeArrowheads="1"/>
          </p:cNvSpPr>
          <p:nvPr/>
        </p:nvSpPr>
        <p:spPr bwMode="auto">
          <a:xfrm>
            <a:off x="2139951" y="945898"/>
            <a:ext cx="7416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còi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tàu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vi-VN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8685" name="Picture 46" descr="flower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752" y="734787"/>
            <a:ext cx="1828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320800" y="6505575"/>
            <a:ext cx="9251951" cy="704850"/>
            <a:chOff x="864" y="3744"/>
            <a:chExt cx="4371" cy="444"/>
          </a:xfrm>
        </p:grpSpPr>
        <p:pic>
          <p:nvPicPr>
            <p:cNvPr id="47" name="Picture 22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64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3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8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4" descr="flor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828"/>
              <a:ext cx="33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68" y="3744"/>
              <a:ext cx="3267" cy="444"/>
              <a:chOff x="1968" y="3744"/>
              <a:chExt cx="3267" cy="444"/>
            </a:xfrm>
          </p:grpSpPr>
          <p:pic>
            <p:nvPicPr>
              <p:cNvPr id="51" name="Picture 26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7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17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8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560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9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96" y="3744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0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352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1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2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20" y="3840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3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456" y="3792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4" descr="floral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68" y="3828"/>
                <a:ext cx="3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" name="xe lửa 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4724" y="2590801"/>
            <a:ext cx="981285" cy="981285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94" y="4556665"/>
            <a:ext cx="15851188" cy="34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240650" y="2731002"/>
            <a:ext cx="13173682" cy="4732795"/>
            <a:chOff x="2089810" y="2622916"/>
            <a:chExt cx="13173682" cy="473279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0302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47"/>
            <a:ext cx="4205063" cy="42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9614" y="3850825"/>
            <a:ext cx="133077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067994" y="2314007"/>
            <a:ext cx="13173682" cy="4732795"/>
            <a:chOff x="2089810" y="2622916"/>
            <a:chExt cx="13173682" cy="47327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810" y="2622916"/>
              <a:ext cx="8400712" cy="4732795"/>
            </a:xfrm>
            <a:prstGeom prst="rect">
              <a:avLst/>
            </a:prstGeom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066" y="4285799"/>
              <a:ext cx="4869426" cy="183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9371" y="718147"/>
            <a:ext cx="3895657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83" y="1256756"/>
            <a:ext cx="4331528" cy="22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7671" y="179538"/>
            <a:ext cx="913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còi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mọi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8719456" y="1256757"/>
            <a:ext cx="2024743" cy="14614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cổngchắn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16 0.05741 L -0.13887 0.057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29" y="56072"/>
            <a:ext cx="6972142" cy="24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0" y="2368620"/>
            <a:ext cx="3586843" cy="36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i.pinimg.com/564x/18/2d/dd/182ddd3ac357bae0f93238e7d2e27ab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2477307"/>
            <a:ext cx="4198621" cy="33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5" y="3414086"/>
            <a:ext cx="6528706" cy="305844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64" y="5229864"/>
            <a:ext cx="13154528" cy="273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9251" y="351064"/>
            <a:ext cx="2090057" cy="1649185"/>
          </a:xfrm>
          <a:prstGeom prst="wedgeEllipseCallout">
            <a:avLst>
              <a:gd name="adj1" fmla="val 86198"/>
              <a:gd name="adj2" fmla="val 753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/>
                <a:solidFill>
                  <a:schemeClr val="accent3"/>
                </a:solidFill>
              </a:rPr>
              <a:t>Khi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tàu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chạy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đến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các</a:t>
            </a:r>
            <a:r>
              <a:rPr lang="en-US" b="1" dirty="0">
                <a:ln/>
                <a:solidFill>
                  <a:schemeClr val="accent3"/>
                </a:solidFill>
              </a:rPr>
              <a:t> con </a:t>
            </a:r>
            <a:r>
              <a:rPr lang="en-US" b="1" dirty="0" err="1">
                <a:ln/>
                <a:solidFill>
                  <a:schemeClr val="accent3"/>
                </a:solidFill>
              </a:rPr>
              <a:t>phải</a:t>
            </a:r>
            <a:r>
              <a:rPr lang="en-US" b="1" dirty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đứng</a:t>
            </a:r>
            <a:r>
              <a:rPr lang="en-US" b="1" dirty="0">
                <a:ln/>
                <a:solidFill>
                  <a:schemeClr val="accent3"/>
                </a:solidFill>
              </a:rPr>
              <a:t> ở </a:t>
            </a:r>
            <a:r>
              <a:rPr lang="en-US" b="1" dirty="0" err="1">
                <a:ln/>
                <a:solidFill>
                  <a:schemeClr val="accent3"/>
                </a:solidFill>
              </a:rPr>
              <a:t>đâu</a:t>
            </a:r>
            <a:r>
              <a:rPr lang="en-US" b="1" dirty="0">
                <a:ln/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1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564x/18/2d/dd/182ddd3ac357bae0f93238e7d2e27a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9" y="436406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67543" y="2547257"/>
            <a:ext cx="4392386" cy="213904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5400" b="1" dirty="0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endParaRPr lang="en-US" sz="5400" b="1" dirty="0">
              <a:ln/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21723</TotalTime>
  <Words>164</Words>
  <Application>Microsoft Office PowerPoint</Application>
  <PresentationFormat>Widescreen</PresentationFormat>
  <Paragraphs>29</Paragraphs>
  <Slides>15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Calibri</vt:lpstr>
      <vt:lpstr>Gill Sans MT</vt:lpstr>
      <vt:lpstr>Tahoma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ra trong bài thơ còn dạy cho chúng  ta làm điều gì?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TRUYỆN CỔ TÍCH DÂN GIAN  ĐẾN TRUYỆN CỔ TÍCH NHÀ VĂN  (TRƯỜNG HỢP TÔ HOÀI, PHẠM HỔ)</dc:title>
  <dc:creator>Le Tien Duat</dc:creator>
  <cp:lastModifiedBy>ADMIN</cp:lastModifiedBy>
  <cp:revision>681</cp:revision>
  <dcterms:created xsi:type="dcterms:W3CDTF">2016-10-29T13:44:16Z</dcterms:created>
  <dcterms:modified xsi:type="dcterms:W3CDTF">2024-06-17T13:14:53Z</dcterms:modified>
</cp:coreProperties>
</file>