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media/image16.jpg" ContentType="image/png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83" r:id="rId2"/>
    <p:sldId id="293" r:id="rId3"/>
    <p:sldId id="298" r:id="rId4"/>
    <p:sldId id="260" r:id="rId5"/>
    <p:sldId id="303" r:id="rId6"/>
    <p:sldId id="300" r:id="rId7"/>
    <p:sldId id="299" r:id="rId8"/>
    <p:sldId id="264" r:id="rId9"/>
    <p:sldId id="290" r:id="rId10"/>
    <p:sldId id="305" r:id="rId11"/>
    <p:sldId id="313" r:id="rId12"/>
    <p:sldId id="314" r:id="rId13"/>
    <p:sldId id="315" r:id="rId14"/>
    <p:sldId id="316" r:id="rId15"/>
    <p:sldId id="317" r:id="rId16"/>
    <p:sldId id="318" r:id="rId17"/>
    <p:sldId id="312" r:id="rId18"/>
    <p:sldId id="285" r:id="rId19"/>
    <p:sldId id="29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>
        <p:scale>
          <a:sx n="50" d="100"/>
          <a:sy n="50" d="100"/>
        </p:scale>
        <p:origin x="195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544CC-E609-4EAA-A0CD-C9BB7A3191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BACD9-A932-435D-8757-1A8C950C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4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5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60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4D5A4A-9E4A-4B38-B14C-38C90917A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4D5A4A-9E4A-4B38-B14C-38C90917A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4D5A4A-9E4A-4B38-B14C-38C90917AA2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0"/>
            <a:ext cx="9226095" cy="6915830"/>
          </a:xfrm>
          <a:prstGeom prst="rect">
            <a:avLst/>
          </a:prstGeom>
        </p:spPr>
      </p:pic>
      <p:pic>
        <p:nvPicPr>
          <p:cNvPr id="4" name="Picture 3" descr="POINSET2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97831" y="1143000"/>
            <a:ext cx="7124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r>
              <a:rPr lang="en-US" sz="500"/>
              <a:t>c</a:t>
            </a:r>
          </a:p>
        </p:txBody>
      </p:sp>
      <p:pic>
        <p:nvPicPr>
          <p:cNvPr id="6" name="Picture 5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986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3413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" y="33131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7" y="50657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7" y="49895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3424238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1"/>
          <p:cNvSpPr>
            <a:spLocks noChangeArrowheads="1" noChangeShapeType="1"/>
          </p:cNvSpPr>
          <p:nvPr/>
        </p:nvSpPr>
        <p:spPr bwMode="auto">
          <a:xfrm>
            <a:off x="2188481" y="1155701"/>
            <a:ext cx="4343400" cy="512762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LĨNH VỰC: PHÁT TRIỂN NHẬN THỨC</a:t>
            </a:r>
          </a:p>
        </p:txBody>
      </p:sp>
      <p:sp>
        <p:nvSpPr>
          <p:cNvPr id="13" name="WordArt 12"/>
          <p:cNvSpPr>
            <a:spLocks noChangeArrowheads="1" noChangeShapeType="1"/>
          </p:cNvSpPr>
          <p:nvPr/>
        </p:nvSpPr>
        <p:spPr bwMode="auto">
          <a:xfrm>
            <a:off x="1525586" y="1828800"/>
            <a:ext cx="6049964" cy="9017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ĐỀ TÀI</a:t>
            </a:r>
            <a:r>
              <a:rPr lang="vi-VN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CHUYỆN VỀ MỘT </a:t>
            </a:r>
            <a:r>
              <a:rPr lang="vi-VN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SỐ PTGT ĐƯỜNG BỘ</a:t>
            </a:r>
            <a:endParaRPr lang="en-US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Picture 13" descr="j02129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5675313"/>
            <a:ext cx="1897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31938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58" y="165101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5417" y="2383189"/>
            <a:ext cx="66294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/>
              <a:t> </a:t>
            </a:r>
            <a:endParaRPr lang="vi-VN" sz="4000" dirty="0" smtClean="0"/>
          </a:p>
          <a:p>
            <a:pPr algn="ctr">
              <a:spcBef>
                <a:spcPts val="600"/>
              </a:spcBef>
            </a:pPr>
            <a:r>
              <a:rPr lang="vi-VN" sz="40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Lớp</a:t>
            </a:r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: </a:t>
            </a:r>
            <a:r>
              <a:rPr lang="en-US" sz="40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MGL A1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Giáo viên: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Nguyễn Thị Oanh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240087" y="44561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163887" y="4067176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2" name="WordArt 12"/>
          <p:cNvSpPr>
            <a:spLocks noChangeArrowheads="1" noChangeShapeType="1"/>
          </p:cNvSpPr>
          <p:nvPr/>
        </p:nvSpPr>
        <p:spPr bwMode="auto">
          <a:xfrm>
            <a:off x="1226683" y="1090503"/>
            <a:ext cx="7165907" cy="441435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920895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TRƯỜNG MẦM NON </a:t>
            </a:r>
            <a:r>
              <a:rPr lang="vi-VN" sz="5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H</a:t>
            </a:r>
            <a:r>
              <a:rPr lang="en-US" sz="5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OA</a:t>
            </a:r>
            <a:r>
              <a:rPr lang="vi-VN" sz="5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  </a:t>
            </a:r>
            <a:r>
              <a:rPr lang="vi-VN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SEN </a:t>
            </a:r>
          </a:p>
          <a:p>
            <a:pPr algn="ctr"/>
            <a:endParaRPr lang="vi-VN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pic>
        <p:nvPicPr>
          <p:cNvPr id="23" name="Picture 2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621" y="6863"/>
            <a:ext cx="1277937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489"/>
    </mc:Choice>
    <mc:Fallback xmlns="">
      <p:transition advTm="29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76200"/>
            <a:ext cx="91313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31300" cy="678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1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084"/>
    </mc:Choice>
    <mc:Fallback xmlns="">
      <p:transition advTm="37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688855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0527" y="5551714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50602" cy="508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838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28700" y="1676400"/>
            <a:ext cx="647700" cy="1828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38700" y="1066800"/>
            <a:ext cx="647700" cy="1828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924300" y="304800"/>
            <a:ext cx="18288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72400" y="1752600"/>
            <a:ext cx="465364" cy="78377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519307" y="892629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867400" y="3683001"/>
            <a:ext cx="2171700" cy="13461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437664" y="5029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638800" y="4495800"/>
            <a:ext cx="1295400" cy="1295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095500" y="3810000"/>
            <a:ext cx="1257300" cy="16546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295400" y="5508171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27814" y="5791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941086" y="5181600"/>
            <a:ext cx="631371" cy="609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6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6" grpId="0" animBg="1"/>
      <p:bldP spid="2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-1"/>
            <a:ext cx="92419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3" y="-10888"/>
            <a:ext cx="9241971" cy="68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81300"/>
            <a:ext cx="6115050" cy="4076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343400" cy="31826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44886" y="244929"/>
            <a:ext cx="3200400" cy="9906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3810"/>
            <a:ext cx="5613400" cy="37272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47434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381000"/>
            <a:ext cx="4267200" cy="762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3810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3600" b="1" dirty="0">
              <a:ln w="3810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86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657"/>
            <a:ext cx="9124551" cy="6879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-32657"/>
            <a:ext cx="9115627" cy="689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2" y="-65314"/>
            <a:ext cx="9182312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21423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209800"/>
            <a:ext cx="6248400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 </a:t>
            </a: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CHỌN ĐÚNG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4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519"/>
    </mc:Choice>
    <mc:Fallback xmlns="">
      <p:transition advTm="3751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423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1015" y="1981200"/>
            <a:ext cx="6172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THỬ TÀI BÉ YÊU</a:t>
            </a:r>
          </a:p>
          <a:p>
            <a:pPr>
              <a:spcAft>
                <a:spcPts val="750"/>
              </a:spcAft>
            </a:pP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endParaRPr lang="en-US" alt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331"/>
    </mc:Choice>
    <mc:Fallback xmlns="">
      <p:transition advTm="92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GG_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471" y="2133600"/>
            <a:ext cx="8458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4000" b="1" kern="10" cap="all" dirty="0">
                <a:ln w="0"/>
                <a:effectLst>
                  <a:reflection blurRad="12700" stA="50000" endPos="50000" dist="5000" dir="5400000" sy="-100000" rotWithShape="0"/>
                </a:effectLst>
                <a:cs typeface="Times New Roman"/>
              </a:rPr>
              <a:t>Bài học đến đây là kết </a:t>
            </a:r>
            <a:r>
              <a:rPr lang="vi-VN" sz="4000" b="1" kern="1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Times New Roman"/>
              </a:rPr>
              <a:t>thúc</a:t>
            </a:r>
            <a:endParaRPr lang="en-US" sz="6000" b="1" kern="10" dirty="0" smtClean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spcBef>
                <a:spcPts val="600"/>
              </a:spcBef>
            </a:pPr>
            <a:r>
              <a:rPr lang="en-US" sz="6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6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2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668"/>
    </mc:Choice>
    <mc:Fallback xmlns="">
      <p:transition advTm="166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43200" y="200403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CÙNG KHÁM PHÁ</a:t>
            </a:r>
            <a:endParaRPr lang="en-US" sz="48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0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405">
        <p:circle/>
      </p:transition>
    </mc:Choice>
    <mc:Fallback xmlns="">
      <p:transition spd="slow" advTm="640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9177338" cy="6842125"/>
          </a:xfrm>
        </p:spPr>
      </p:pic>
      <p:pic>
        <p:nvPicPr>
          <p:cNvPr id="9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5025"/>
            <a:ext cx="2438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3364138"/>
            <a:ext cx="2819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5500" y="3385910"/>
            <a:ext cx="3048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DUONG ANH\hinhnen\hinhnen\oc s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5626"/>
            <a:ext cx="140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15736" y="2180320"/>
            <a:ext cx="6705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coong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57395" y="1418320"/>
            <a:ext cx="68503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508090"/>
      </p:ext>
    </p:extLst>
  </p:cSld>
  <p:clrMapOvr>
    <a:masterClrMapping/>
  </p:clrMapOvr>
  <p:transition spd="slow" advTm="1582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d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469573" y="5638800"/>
            <a:ext cx="398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239000" cy="4475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8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791"/>
    </mc:Choice>
    <mc:Fallback xmlns="">
      <p:transition advTm="25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0" y="1545566"/>
            <a:ext cx="7924800" cy="48989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638800" y="1371600"/>
            <a:ext cx="10668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3" idx="2"/>
          </p:cNvCxnSpPr>
          <p:nvPr/>
        </p:nvCxnSpPr>
        <p:spPr>
          <a:xfrm flipH="1" flipV="1">
            <a:off x="4536064" y="1371600"/>
            <a:ext cx="569336" cy="53955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82741" y="2438400"/>
            <a:ext cx="1205164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29400" y="990600"/>
            <a:ext cx="1219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Đầu 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87905" y="2031610"/>
            <a:ext cx="1071540" cy="5972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Giỏ 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6200" y="990600"/>
            <a:ext cx="1299728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Tay cầm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6400" y="990600"/>
            <a:ext cx="1358899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Yên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67200" y="5245295"/>
            <a:ext cx="466394" cy="774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31583" y="6052508"/>
            <a:ext cx="1302011" cy="495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Bàn đạp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05400" y="4495800"/>
            <a:ext cx="733500" cy="1981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613700" y="6229350"/>
            <a:ext cx="1524000" cy="495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Khung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274730" y="5029200"/>
            <a:ext cx="75963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034360" y="4775591"/>
            <a:ext cx="804840" cy="9394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Bánh xe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53294" y="5359400"/>
            <a:ext cx="837218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4488" y="5924550"/>
            <a:ext cx="1217612" cy="6477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Bánh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28" idx="2"/>
          </p:cNvCxnSpPr>
          <p:nvPr/>
        </p:nvCxnSpPr>
        <p:spPr>
          <a:xfrm>
            <a:off x="2355850" y="1524000"/>
            <a:ext cx="844550" cy="1066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" y="1619250"/>
            <a:ext cx="1296497" cy="4191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Gác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baga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66800" y="2054322"/>
            <a:ext cx="914400" cy="10729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90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830"/>
    </mc:Choice>
    <mc:Fallback xmlns="">
      <p:transition advTm="41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8" grpId="0" animBg="1"/>
      <p:bldP spid="34" grpId="0" animBg="1"/>
      <p:bldP spid="38" grpId="0" animBg="1"/>
      <p:bldP spid="45" grpId="0" animBg="1"/>
      <p:bldP spid="4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24"/>
            <a:ext cx="9144000" cy="6890738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38"/>
            <a:ext cx="9144000" cy="69313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1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404"/>
    </mc:Choice>
    <mc:Fallback xmlns="">
      <p:transition advTm="37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9177338" cy="68421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914400" y="341313"/>
            <a:ext cx="8229600" cy="1143000"/>
          </a:xfrm>
        </p:spPr>
        <p:txBody>
          <a:bodyPr/>
          <a:lstStyle/>
          <a:p>
            <a:pPr eaLnBrk="1" hangingPunct="1"/>
            <a:r>
              <a:rPr lang="vi-VN" dirty="0"/>
              <a:t>\</a:t>
            </a:r>
            <a:endParaRPr lang="en-US" dirty="0"/>
          </a:p>
        </p:txBody>
      </p:sp>
      <p:pic>
        <p:nvPicPr>
          <p:cNvPr id="8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9011"/>
            <a:ext cx="2438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4650" y="3359011"/>
            <a:ext cx="2819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2150" y="3359010"/>
            <a:ext cx="3048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UONG ANH\hinhnen\hinhnen\oc s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0497"/>
            <a:ext cx="140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0116" y="1155700"/>
            <a:ext cx="68503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60116" y="1930400"/>
            <a:ext cx="7391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giòn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bịch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833"/>
    </mc:Choice>
    <mc:Fallback xmlns="">
      <p:transition advTm="14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-m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829300"/>
            <a:ext cx="3733800" cy="72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0"/>
            <a:ext cx="9122229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65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045"/>
    </mc:Choice>
    <mc:Fallback xmlns="">
      <p:transition advTm="26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2" y="772885"/>
            <a:ext cx="8896351" cy="5688013"/>
          </a:xfrm>
        </p:spPr>
      </p:pic>
      <p:sp>
        <p:nvSpPr>
          <p:cNvPr id="9" name="Rectangle 8"/>
          <p:cNvSpPr/>
          <p:nvPr/>
        </p:nvSpPr>
        <p:spPr>
          <a:xfrm>
            <a:off x="6823362" y="41564"/>
            <a:ext cx="1787237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4301" y="1374568"/>
            <a:ext cx="1219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6270" y="360715"/>
            <a:ext cx="14097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1449" y="1298368"/>
            <a:ext cx="161925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03258" y="5786085"/>
            <a:ext cx="1220932" cy="7976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Bánh xe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449" y="3525791"/>
            <a:ext cx="942975" cy="1562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Thân xe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1449" y="5665790"/>
            <a:ext cx="1364673" cy="1038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Các động cơ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4746" y="3140749"/>
            <a:ext cx="1143000" cy="7700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583381" y="1752600"/>
            <a:ext cx="2150920" cy="152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229733" y="574966"/>
            <a:ext cx="672744" cy="41563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43400" y="457200"/>
            <a:ext cx="2479963" cy="6313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743200" y="841665"/>
            <a:ext cx="1295400" cy="95596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867400" y="2819400"/>
            <a:ext cx="1967346" cy="70639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149927" y="3810000"/>
            <a:ext cx="2888673" cy="68936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600200" y="4648200"/>
            <a:ext cx="2438400" cy="1219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84008" y="5087891"/>
            <a:ext cx="1619250" cy="115579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411932" y="5724554"/>
            <a:ext cx="1686926" cy="51913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49927" y="1905000"/>
            <a:ext cx="1745673" cy="53340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57"/>
    </mc:Choice>
    <mc:Fallback xmlns="">
      <p:transition advTm="49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  <p:bldP spid="20" grpId="0" animBg="1"/>
      <p:bldP spid="33" grpId="0" animBg="1"/>
      <p:bldP spid="36" grpId="0" animBg="1"/>
      <p:bldP spid="3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SCORM_RATE_SLIDES" val="0"/>
  <p:tag name="ISPRING_SCORM_PASSING_SCORE" val="0.000000"/>
  <p:tag name="ISPRING_ULTRA_SCORM_COURSE_ID" val="D4F71BAF-323B-4FC7-944F-F8E1B5DD8F1C"/>
  <p:tag name="ISPRING_FIRST_PUBLISH" val="1"/>
  <p:tag name="ISPRING_PROJECT_VERSION" val="9.3"/>
  <p:tag name="ISPRING_UUID" val="{94636643-6DAB-4B44-A00B-10FE687050B0}"/>
  <p:tag name="ISPRING_DEFAULT_PRESENTE_ID" val="{C561FCF0-1E28-429E-BC29-7B87658DFB66}"/>
  <p:tag name="ISPRING_WEBLINKS_TARGET" val="_blank"/>
  <p:tag name="ISPRING_WEBLINKS_TARGETMJT" val="_self"/>
  <p:tag name="ISPRING_SCREEN_RECS_UPDATED" val="C:\Users\ADMIN\Desktop\GADT ELENING\GADT 2022 THI HUYEN [Recovered]\"/>
  <p:tag name="ISPRING_RESOURCE_FOLDER" val="C:\Users\ADMIN\Desktop\GADT ELENING\GADT 2022 THI HUYEN [Recovered]\"/>
  <p:tag name="ISPRING_PRESENTATION_PATH" val="C:\Users\ADMIN\Desktop\GADT ELENING\GADT 2022 THI HUYEN [Recovered].pptx"/>
  <p:tag name="ISPRING_PRESENTER_PHOTO_0" val="png|iVBORw0KGgoAAAANSUhEUgAAAUAAAAFACAYAAADNkKWqAAAAAXNSR0IArs4c6QAAAARnQU1BAACx&#10;jwv8YQUAAAAJcEhZcwAADsMAAA7DAcdvqGQAAP+lSURBVHhezP1nfBVrmuULni9z71RXZeZxeCPv&#10;vffeey+89957L5yQEPLee++QBBJySAKEQAIBAuE5mOMys6qyurO7q/vemTXrCSFSSZ6srO57Z3o+&#10;rF+YHdo79ob4x1rv875vfFFRdx2Fpe1obL6FlpYhNNb2o6L8GgpLriK3oAWlXG9uG0J1TS+KslrQ&#10;1XIPjRV9aKrsx7XmYXQ030F74x3u60d5Xhcq83tRkt2L0rwhlBWMoLZ8HHnpQ4gOPY8tm8pw9mwP&#10;Ei71Ijv3Jkor7qKychT19Q8xdPc9rnTcQUfnbVzufIjjiVdQUPcY55L7MF0lAl4Bu7Fp5Spca6jF&#10;z69e4bvHT/HuyQv8+PQFfhp/hh8eP8f3Y9x+/AojNx6jqHIQRXXD2LI/DTeG3uDDu/+Enq5XWLct&#10;G6omq3DkYguev/8/UFjVjeXrj6GI36+45TF81uXCbU0xlh8qR+uNl9i0fTO83Y2xbpkL1iyxxJql&#10;DkiJ34/e9noM9nWgPD8VFfnZKM8tRllONiqK45CdsgEFKZHIy1yGk8e340JyBbKr+9A3OIp7D1/i&#10;7v3nGLz7DL39D9HYPojcinZkF3WipvkeympvIC6uFKlni5F88iIu7NqGlF0bkL59PS6uXoqYRRFY&#10;YWeGFY4WWONuixXOdljh5Ih1Hm5YaG2JUGNDRFtbYKGDjaJIGwuEmBsry1ALS3jrGcJNUxsBxqaI&#10;sLaFl54u3LU14KAyF05q82E27WvYzpkJLx01BBrpwltXHX76Wlhoa46l1vqIMNZAtKU+oiz5OTZm&#10;iLAy4/Ez+H76CDYzUj5LlgEmhvAx4N/r6yjyNzZAtJ09lji78jyseD523HZAkJnJp892VleB1azp&#10;sJs/D7Yq6vA0NIb1PFUYfTsD9upasNPUgqepGdyMjKH55VfQoCxmzkComTHc+Lf2PG+n+XNgO/1r&#10;2H39KzhN/wqBWqpYYGoAz3mz4DFnDtxnz4bXvHnwU1WFL+U67RvY/of/HW7ffoUI/g7e/PyAuTMR&#10;rjYXEerzEDJ/FoLmzlC2FxuoY72NEdZaGWClmY6iDXbmiNBQxRoLM2Ss34jinXuwxckdJYdP4nV7&#10;N+5UVWOgvBRDtVV429ONG0VFuFVSgkeNjXh8+TLGm5oxVluH3sws3MwvwFhdPe5XVuNeeS1Gympw&#10;t6QKd4orcbuwXNGt/FLczCtRNJBThP7sPPTl5Cq6npWtSN6rOz1DUU9G5ifJa7KcfE3UlZb+SZ2p&#10;abiWkoqO5FS0J2bg6qU0RVcSUtF2MUVRS1wSLl9IVJaT682xl/5MTecTUH8mDnWnLyiS9amSfTWn&#10;zqP65DlFsi6qOnFWUeXxM6g4dlqRrE9qcl/50RiUHTmlqPzwL6vs0ElFpQdPfFLx/mN/psK9R/BF&#10;SVUXKmp6UFffj/raPvRce4CujlG0XxlGK4Eoamq4gZKiKyjJacVAxxjqSrrRVjuInrZRdLeOUPfR&#10;WnubIOhGfckNwnAYuenXcf5UA4qyh1BX/hR7tpVg0YIk7N5djTNnr+BiQjtS0zuRnz+IxobHuDf6&#10;M4bvf4c7I6/QP/QaWw5lwi/8IJIz+5FdcBPnYiuwICgIdcUF+OnlK7z9CMAfxp/jxyfjhN8zwu8l&#10;fnryGmN3n6Oy/g5KG+6hre871LWMoKa2F/39L7D3UB5WbkpHfOo13H/0e1xuvYfrA88x8uADciqu&#10;w3/1RRzPvovy9tfYcTgefv5uiAg0xLJwLaxbaogtq6yxcZkDTu5djAvH1uP47oXIuLAPmbHHcOnk&#10;Dlw6sxIXT4Xg2E5zxBz1wfnzR5FdfBW17fcxdO8pRkafE4AvMXjnObqvP0Rt6wBqWgdR3XQXRWX9&#10;OBdfjJPH0pB4IhOJR88hfudWXNi4HBdWL8KZxZE4HBaAnX7u2Ornik0+zljpYo+Vzk5Y7miPZfZ2&#10;WGpPKLo4YqWHC1Z7uRM49gSOCXz0teFHoPgZmiDQxAxhFtYIMjWHi4baJwDJ0oYQcVabh2ATXSx3&#10;scUqdwdEWZtgiYMFIk00sMXbASudLLDYzhRrPJ0QRbBOvLeuAkFRkIkR/Iz0CVsdAlYboZZmWOBg&#10;qwAvxMwSgcZmBKWlAsEoO1ssciQM7W0QYmEKDx1NnpMqXNR5XgSho8p8uGvJPjWYzpgGk+nfwmL2&#10;TFjOnaWsm33zFZznzYH511/C6Fd/D+sZ38Jx9nQ4fPNrmP/9/66A0HnG17D/+tfUV3CbOQuec+fC&#10;R0UF3vPnI0B1PsI01RDCz4zS1VaWIfz+ERrzsUBHHYv0NBGuQRCqzEbQ/OkIVZuF5SY6WGWhj1Xm&#10;elhtYYRlxnoIVZmHjba2yFy3ESlrN2CNgzNKjx7Hg4YG3CAAB6sq0FeQr4BPACh6KBBsaMR4QxMe&#10;VNfgRl4+lUfolSsAHC792wAcyMnHQG6eoqkAnAq+Sf2vAmDdaVmfqguoPRX7VwE4CcHP9T8LwJID&#10;kzr+ZyradxRfFJZeQUPjAC5fvoXmhgF0XRlBHwHYd/U+elqH0X35Llpr6O5yWtBJkHRdGUVWci3a&#10;GobQzfXONu5ru4+WuttorR9GdVEf8jKuIfZcA7ZsSMa2TZnITB1AUkIvNmwowIZN+Th0uBYxZ5pw&#10;Pu4yLsReQdyFZnR1P8XQ8Bvcuv0Cj8Z/i5KqXqzdeBrNl0fx04/AvbsvEOLlifyURPz44uUnAH6g&#10;+/vw+AnePRrH+0fP8P7Bc4yPPCNcniC3rA/lrXSRqW1YuOIo7o68pr5HQVE/du1MwZ3Bd6ivHsTT&#10;sX/Csycf0NzSj7QiOt6+d2jqHEdccjH27d+GAzu8sS56NiK8f4OF/t9gbdQ8rI9SweYF2ti5zAC7&#10;lptg/2obLk2xd40ezuw2JwzdcCluCTKyM9F49QE6bj7FrbtPcPvuODp7RtDUchONl2+i59Y4hh58&#10;j4bLI7gYX4GUpFIUZ9Yg+XACEvcdQdKuLYjfsAQxi0NxJMwfh8P9sTvQAxu9HLHWw24CUm5OWOfl&#10;pmgtwbfOx50AdCZYbLDAXtyWGaGnTygZItDMDOE2Ngi2sICHri7sCT4LcV0qdE7zZyvbXrzoI8z0&#10;sN7TEavdbOkuHbGFwF3lYIJNXnZ0njZ0ntYEoynhakyQGsDXQIsQ1FE+J4gOMNTaHFECPUdbhNta&#10;IVQcqDWXVlbK508ug+icvAlPf9OJv1ngZI8oW0sstDJFiJEOHS3hYky46mkgmEtvbVXYzvgKdrO+&#10;gafmfETy88NMDOBNcHmozoMH4eWjoQIfOrYgutcQfU24z5sBh+lfwolwtP/2a1h/+Stl6UFwBvLY&#10;IMIuiMtIOtUVVuZYaKiHaII4WJWgnDUNAfNmI0ydoFSbQxjSGWrOQ6TWfKww1cc63hxWmxtijaUx&#10;/0YD7l9/jY329ohbtQL7g4PQnpKCseYmPGu/ijuVFRgoLMTdSgKtrAyDpaV43NiEh3SA9yurMEq3&#10;eLesHP05ebhVUILbRWUYKqnA7WKCr5AQpW4WFBOSRYr6cwrQm5VDZVEE3y+oR9ygQI+SbVl2Cfg+&#10;qlPA91HXCMAOArCdALyaRPAlpipqu5SM1oQkRZfjCby4S1xOqDkuAU0XLv6ZGmPjUXeWkDsTq6ju&#10;7J9L9lXHnEPVKcKOknVR5UmC7pPo/qiKE5OKQfnxCZUdO8WbC+FGlR/5JZ0g/I4rKj107JMm903s&#10;FwgSgGXlHejsuIfO9nu40jSIzst3MHB1FDcItX66u97mu+isv4Xq3DZ00i3lpjfiwM54NNfcwFW+&#10;1kFICgyba28RkI9QkH4FhTldKMofQHnpHSTEteLAniJCsB+XEvuwfGUy9uwtw6nTl3HmXCtiz7fj&#10;dEw9jh3PQ1fPI0KIzrLvCZ69+iPBfBcRYdtQz3j6+MELxB47gvb6WrwfH8cbAu+7sed4TxC+ffQI&#10;b+6PUY/xeuQJng4/wdDQE+SUduF0WjtW7StEXO4ACul0Hz75Rzx+9AdkpzWii64sJ6MFdwZe4lbv&#10;Xdy5/RDXesSVPUB26U24h+yCT9hqOta9yEpcg7TzC3B6nz32rVPBnpUzEbNFD/tWzMWhdao4tVUf&#10;eec9kRnjgJb8KNRkLcD5s0uRXViNWv4uPYME3b3n6L/5GGWVHUjPrEdRSQea24dRUdePjIxmJMeX&#10;8kZTg6SjF5C4/Qij726cW7MIxxb40fn5YF+AJ7Z6OWOtsxVWu1hjnac9NvgQfN7uWP9RK1wcsNSJ&#10;4LG3RJilCWFkoADKhzHWXUcb/iYmhI0JfI2M4KyhAXs6F2tGPidNVTgRAg6MklGMu2vdrOn0zBW3&#10;t4Gfc3RRMHYHuGCTpx12BHlguZMVwvjeAsBQuqBgM0MFgkGEQgj3BVuawotg8yRUfBl/AxmNfY0Z&#10;jU1NFfj6GXOb5+BrxHhqoI1AutRwgi+SsX0RobmaznYdIb7F1wPbA32U5TZ/L2zm993k7cZzcsF6&#10;vr7O3RkrCNrldJBhRnrwpZtzle8z8ysCbiY8VWbBlw7Ofe50uBD0Pmoq8Jo/l65wGrdnwGnaV3SG&#10;v1Ico8hXdQ68GZe9Zs+AL8EXxN9Dll481lfiMR1yJD8jnPujGZlXmOp+jMP6WGakS8eojQjG7pVW&#10;Rtjq6YzkzRvRQ/C8vNqBx83NeFBfr7g/AWF7Whr66NwkBo+UVxByRbhHEA6VlNHREZRlVQr8JsF3&#10;q5DOL79Yea2Pzq83i/E3eyL+KhE4mzCcArzPNRV8UyXwE/D9CYApBKBAcEJTAShquZj4NwHYcJ5O&#10;7zPwTUoAWPMLAKyOofM7SadH4FVO6iMEJ+E3Ibq8Sf0CBMsOM+4SbqKSg38CoEBvquS1LyTu9vU8&#10;xvXOR+hoGkI7QTZw9SH62h/gOl2gAFH2Vxe1o61uEPlpTdi/LVZpA7xcfYPx957SLlhXeh1njuQh&#10;K6EJjZV30FzPGN3yjIB8hYKsfsSfvYyCgmGsWZeKNWvTcPx4Ay5cuIZLF6/jwvkrOHosH21X76G7&#10;dwz7D6UhOf0qnr8ACgsGsCB6NyrKWnGZMeLu9W68evAAL0cfcfkEbx8+xruHj/B29DHe3CMACb8X&#10;w48wNjqOUoJl9/l6HM8YwvIDNTia3IK41GYU5F/Fy2f/hNFHdHott1FVeQ39PXcIxjfouPYIF1Ku&#10;wtz3CObYHIK+Zwx8onZj+45NSLu4EcVZK5B50R3lGb4ojPNAaaIvmguj0JgXgfJUP1RnhuBq8SJk&#10;n3XjdyQAS66irnUct0eeM96/INwfobisHfUNt1BY3InkrAZcSqtFGl11fnIVkk9cQsKe48jbdxzn&#10;Vy/H8YUB2B/igq0E0noHK6xzIPicbQgoW2z2435CYb2HO9a4uWCFkwMW2VghglEykK5IiaOmdH10&#10;ZQGEQ4i5BeOpOdw0tCktxkxNJWJK9HWke3LTUoebtib8CbKN7tbYH+qFDfzcNQTh4Sg/bPa0wQYP&#10;fra7LUKMtZWYHEK3J44t2s5K+Tz53EATQwKRzpCSWBtmZaa0CUq7o7+RxPGJdkhfA0ZyulIPOid5&#10;PdzaAsEEZYi5KbeN4a2vx9e0uU5wEp7BhKaHugY8NehQCdFlTs5YyGWkgQGiCNMlXF9tzxuApTki&#10;6EZD6Rq95hOCdIAbCNSllpYI1tJW4q/LjBlwnTkTLjO/hc03/wCzf/jfYPr3/w84z/ya+76B7a9/&#10;Dedp0+A5ezaBOA++jMv+s2fBjyD0p6IZy5cZ8nO16Qa1ZzAGazASS9ugISMyQWikimgDdRwKDULG&#10;jl2ETDaeXG6hLjMGN2GsibGX8VjA1Es9ogsUCN4tLWP8rcKN3ImIK/F3qKjiUwweLCj7FIOVNsAp&#10;EbjvIwA/j76Tmhp9p0rir0TfyQjcLuBT4m862qmpEVjUGp/8NyNw47mLU2Lw1Pg7sa/mFyLw1Bg8&#10;+dpkHJ6Mv5+r/AiB+Avxd7Ld75ei759eO44vblwfw42eMTqgJwrsWiq70U832Ecg9rSP4lrLMN3d&#10;AOoqetDf8QhX6geRzYu1vXGIEOxDZeEVtBI0l6sHUFnQhdLsayjIaEd+zjVUlNxEVeld1JY/wPmY&#10;RsTFXcORI7VYvPgiDh2qw5kzVxEf10MX2IbCogFc63qK4ZHfImzBMZg67saxc10oq3mK02fLER62&#10;Co3llehru4LXhN7zkUd4ee8JviP43gkECcN3D8apZ3jL5XM6xpZro9gd24BTRWOwXZCM4PW5iFyd&#10;hMMnSjE2/gc8e/MvjNv/iLGxH/Dd6x/xkEBMzuyAictuqLvEQD8gF9o+2TD0Ogt7v11YumIdjh5Z&#10;jcT4AGTG2aIo1h2VqYGEoR/yL7kh6aQVCi8RjPFeOLOL0Ni/BKW13Yy/H3B9+DV6B+hw227hev8T&#10;NDbdQmZGA0pK21FSdBWJZ4tQeLEMmScuImP/EZyIiMCxiACcXBCAHV6M1z6OvIgZR52sscXbBZt9&#10;XbGebnCFqwPlhLVe7lhkZ41wcxOEUr4GegSNLvy4DDKlI+O+IALQlQBwoexUVGEzbz4jrwo86Fq8&#10;DXQZfbUQZm1GZ6eHYN05OBrthwuro7HDj3Hb2RQr7IywyskMS+xMsMCagGMkDSLwIm0ssZTOM4yu&#10;TyAYRgBJ2160vR0WONpjuYcbFhHO0Q72ihY6Oij7Q60sEchz89LVgTXhYvrtNzD95muYUKbTZ8CA&#10;cdJsxkxYzpkDo2++UWRCKNnNV4GTqhq/oxEi6Cj91FThp64OX3U1eM6fh8UW5ojmeYXqaiGC3ytM&#10;XxuRhvqUIbcNsNDMjH+jBpvf/Ab233wF19niDqcxFn+pSFyizZdfwerXv4Edz8Fx2nS4EYR+c+fC&#10;f95ceBKe9r/6FQIIxcWGWlhipIFFhN1qS0OsszHj0gArzDSx0kIf0XTeW91c0RZ/EcOV5Xh9rQNP&#10;W1vxiK7vSVsbXl65qkDramIShhl/H9bU4H5FNYZLqwnBYgV4Aj6BoGiyHVBe688u/LM2wP+7ACht&#10;gB1JGWhPJACpqQCcCr+/BcCGs/GfCh9TpbQBxvwlACeB9z8CwIqj1F+B4OdFkM+lAPBW7z3cZuS8&#10;2/+SEXYYtXRa3VdvY6DjMXrbHqCDMbSpoh89rfcJvdsoympCC4HY1/EArbU3UJJbj8s1nehuu0vH&#10;+BBX6kZQmteNYsKwpOA6ygoHUZp/F2mXruPkiVa6vh5s316CLVuKcPgw4XSqFbv3FCI5tR1Xr70g&#10;GMaweE0G5lochmtEJtJKxunU/iNOHolFfVkdbnT0Mfq+wptRxt8HL/Hh0XO6vyd4NfyQDnAM3zEG&#10;v73/FC9H3qC9ewyHktuwM+0mVp/vh7r9SWjS1Z3Puo+dR2ux/1gl9h7IR0/vM1xpv4mUnAakl92H&#10;psMJGAWkw8g/FQa+yRSXfqkw9RE3uA+btoXj1EETZBy1R/oJe6TEWCPxuBVSTtnj0jE7nNtngWM7&#10;7LF7cwiq6+rRzJtM29B7XO4cQdfAQ/T0P0J1dReam/pRXXoF6ReKUHKpGgUxaUjZfQBHIoMRE+6D&#10;swuCcDDYHbt8nbDd1xF7g70IpWBGQU+sJviWuzgq4Fnq6kjA2NEp8aKn25LKqrgtkUBCJAUQTzoo&#10;dzouJ11dWBMaFryAzebMhrXKHHjwQvXhxRxhbYQt/i7Y5m2HVQ7GCgTFhe7yd8JOap2bFZbamyoA&#10;DGXsk4qvwDXS1uqjgzNhxDVHkKUVZYkgKytE06ktcXfHQp5ztDOhSDcmy8Xujljm7oZlrh50kQ6K&#10;M3SYrwp7Oi7bubNgMeNbpSosS6lOGzLWGs74EuazvoX59K957Gw4zSWY6MaCCPsQgRw/P5oOcpGp&#10;GUJ0dBSX5/jtt4y607g+Syl8yP7lVtYKEB0IVbdZs5TiiCthK87QR1UVjvw7G75m+eWXsObSicc4&#10;TZ8GjzmzEKipTrhqK3JnlA6cPweLGX+XShy20if49LDGwhBrGYPX25go1eNzC0NxPSsVd8qK8F33&#10;NTy50oYHdISPGhrxsqVVgZBAaqi4mC6wghCsw2D+hNu7W1yFW3mlCgA/d4AD2f9+AE5qEnqiqQD8&#10;kwjC5MxP8JuUAHASer8EQVlOwm9S/xYEpzo/0ST8pmpqEUQkBRDRJAArj3E/Ifg5AEWToPu3YEgH&#10;+BA36P7uD/1Ip0ag5V9BU00fuiTaEnp1Zb0E3E3cvv4cDZW9uNI4iBsES/eVEWW9s20IHZdvK8df&#10;rh5CY8UdlBf0obx0ANXld5CR0oXki53ITJHuHd3Ys6cSFy/2Yv/+aixbngwf30NYsOg0Situ42rn&#10;c1xufYzN+8oJqxPQcTmL3Wevo7x2FI21ndi1cTsG2q/j+6dv8d3DF4TfS6Xry7uH43gt8JMYfJ9L&#10;OsNXo4yzvY9wJK0NGy9ew6GCp7CKzoWe90UY+yRA2+EUZhvuwdZDrSipe4Ks4uto6n6HhVsqMN82&#10;BkaBGTAgABUQUvpc1wu4xGgcB7+Ibdi5IwTbVulh/zptHNmsh1M7zXBsiwlO7bDm0gz7N5hhzWIb&#10;nD1zCB3Xb6G67QYBOIzBe2/QfOU2Wq8MoaGhH/mZtWhmJC6/VIDkbfsQEx2OhGURiF8aihNh3jgQ&#10;5IbdAYQPXdgOP1fsDPDAajrB5Y42WOnmjOXuTlhMoETYWhB+hJ6ZAfwZJ4PMGHfp+Lz09Cekrw83&#10;Qz24GRnAXksDVnQ5ihh9LT+2Afob69CNqRBuBoSdI44vCsDBCE/sD/NAzLIQbPGyw0JLXYQaa8JH&#10;ez5cVGfBRUMFzhqqdJZqBKgefBm13ekoPRgPAywt4GvG2EsgLmREX8jzDbJmPHW0RZi9NUIZm/35&#10;ui/BHGhuDj8TE7gRzp6EmSffw4HnZkfI2c4jfPg5Loy09hpz6QJ/A2tGV1u6Nutvv4bd9G/gp62B&#10;BZZmiGbkjpC4raGOAE0NrLS1QTBjtN1XBNlvfk0QfgtngsydjjNUjw6Wkd+dNwFvqTZz6TZrJh2g&#10;GgIEnnR8DgSiNV2gLL0IRm9VFXjz5uHL948yJew1NWHz938H529+g1D+JlGG6lhhqY/VFgYfAWiM&#10;dbxZLCccE9evRMvF83jSXI/n7VcwRicoRZBxQlCqwFKwGC4vV9rzxOndLa0isHJwp6QSg4UEXwHB&#10;l1+CG3nFBGAxAVioFEz6CT/RLwFwsv3vz/b9AgCVNsA/A6A4QKkAp3xS20Vxf4kEHWHHpaxPbjfH&#10;JijLpvMCvvhPqj9L2J1hDP5cp2MJPXF/f1LViTN/ocrjhNwUlR8l3KiKYwLBGAKQ+wWKh0/+hUoP&#10;StyVoodAUIA3sT1VX/T3PkZb8wjOnSjH+pXnEX+mBuWFPYy81wnEXrq3q7jSdAd3b75B19UR9Hc/&#10;IjAfo6/rIdpbhnDz+jj1DCO3vkd782NcPF2PmrK7KGX8Tb50Bbu352Jh5FkE+R2Df+BxhIafZqS9&#10;gqycu4pi46+hvOo+KuvuoLFtFHlFPdh7vBYazqegS/dlE5GOc8ld6GofRg7vSre7+/H+ySsC8Bne&#10;P3yO7x+/wPdPJvR+7Bn3SxSWCvFbAvABDqdeJgCv4ljZc4Qd7ISmXwoMgnJh6F8EY/9yGPumI2Jz&#10;JTYebYHnogzMtzsD4+ACGARmQ88/gzE4i+tZ0AvMhE5IDkz8i2HjeRTbd21E3JlwHNxsTAgaYu8a&#10;Q+xZbYydyw2xcYEGdq4yxJaVlli12BlnTu5Dfl4uhkdfYmiYbrNtAM31XSjMrUVreRuqk/OQtHM3&#10;0jauRny0L+IivXA6yhcnI7xxKNgNmz0sGT/16cgIVWdrrKNz2uTrgfU+nljq5oBIR0uE2pgi2MoY&#10;3kbahIqhUujwodtzZ7x0IwC8CSQvujVHxlxrwsScrs+UYLEnOFx1NRFgbkQHZwIPXsSBhqqErDEO&#10;RXnh+GJ/7AoigAMdsdhSB1FmjHyMwP56anCcPwNO6vMJTzXG1Blw4Lob38tWbR5MCFVbQtGNkdiG&#10;cDWjS7IkcO0JHIGwj4UZAmwIQMZlD8Z0V7opFx0tuEnXGTo5X7pZR56nyE51rlJQ8SfcvfQ1GLGN&#10;GfXpanU14MHX3PldPPmZjgSirPtrqxN6BBtdpOf8uVjGiB5tagQvlblKIcR55jRl3UdtPgK0CErK&#10;Y95sOBKk8poCOIJNXKDi/CirrxiJCUL76dNhS0cpztCVTjVQUwshWtrwI0A95kyH17zpiNSX/oIm&#10;CgAntcHOVCmMJG9chcYLp/Gqow1PWpoxfvmyUgV+UFOL+1XVSkHiTmkZgVagFD4G8gq5L5P7KnAj&#10;n46P27IUyTGT8BNJEWRq1VcBH7d7P6v+ymd8LimATK0CtydLFZjQu5T8SRNV4Inix2QhRIogk/q8&#10;CFJ/jqCbUvyQ7doz5xXVnCb0KCl8iKpOEXYfK79TJdXfqSo7RjdHTRZBKo9NqOLoyU8qO3wcSiWY&#10;y8l10dSK8KS+uDnwEsWFvdi+OR0HdhVj97Z8OsAH6Gm7j6sNQxi49hhD11/g7sArdLYO41bPEwx0&#10;PkJr3QCut9/H8MBrdDY/RG7yFZw7Uo5A1x2IPVGHxppR1Fc+QEZiL86faMPuLaXYuCEXS5YkYtWq&#10;dFy61I+iojHU1b9EVe191DTcQf+tN8jIYiQ+WgF111MwCC+AimcCYrPuoL66H8WZhRjquYXv6Py+&#10;e0DgPZQITPiNSSfo5/hBYChL6sPT73C1ZwQJFQM4XTmKffmj2J//CqbReTAMz4dBSDGMw6qgF1oE&#10;Ve9LmO90Brpc6gcXQie4CLqBOdDyy4S2fxZ0CEFtSo8y8UpDUNQRJF3ai6K0JUg44oKD64wQs8MO&#10;p7bZY9siPRzeaIPTe1yxb4MFtq6wwLqF9ti1Ngq3euU368H11muoL6xAaXoeai4mIWP7JiSsicK5&#10;aE/EEzoXGH8P+btim4sVNrtYYLO7NfYEuTIGO2Ojuz3WEnrS/2+ZswMWM/pG2loixMIEgaYEn4k+&#10;As2M6eakHdAI3noGcNciBCkPIyNYqs6HibS3MTra0sU4EjoeBjpKFTaUF2iYpSFCjDWw2EIbS6x0&#10;ldi7P9SD8dsVG1wtsdrZnO6TEddQE4F0jBK7pe+eSAopvnSBfvx8O0LXgsAzmD0D5tzvZKAPA4Jk&#10;zt/9HVR+9StF6oSIyZw5PAdtONONibzoCP0YYQMJrMmO1J66WkpnbTeC1I/nGsD9/jzvIMI9mH/j&#10;x8/25Ge58DvZMS67MKaKA5R2PpEzoSVLaf8L0NBQ+gFKp2h/dXWlU3QgI7Tsd/j2G5j93f8TtoRd&#10;MB2zJ/9GwCfAEwg6zOa5zpkLq2+mwZKyn8UIPmM23eRc5f0DCVI/jXnwnP0NFuqqKhBcw99T3KBo&#10;s5M5trvbIW7VYnRnJuHFlWaM1dfhYU2dUv2VTtCDhUXoIHweVjcqUbcvq+BTW+Bk29/UCCwdofvp&#10;GEW/5ABlWzTV9f01/Xk/wPRPfQA/j8CiqXF4Up+3AU5G3UlJHJ5s/5vUZPyd2v73PxSBGX8nJW2B&#10;Iom7vxSJpxZCJvXF5eZhlBQPID25G0nxvTh2qIEOcAiDPc8wevs97t18i2t0iDkp9Wio6CEIXxCC&#10;46gquoa+a2NoqRnC0V3p2LLqPFZGnUDc8XpsXpWEtOR29Hb+gMKcOzh7ohUJ53qQSOglJPRh06Z8&#10;RuAaZGYOo6xsFBVVQ7h8ZVTpmNzb9woHT1VD1eUk9CPKoOqfjajNxTh6OAPnj53DcN9tvH7wHK/v&#10;P8VbaQdUnOBTRZMA/P7RM3z/7Dtcv/UYWXSvKVdeYhcheq7mR/hvbyTk0mEYlgujiELoRpVAO6II&#10;BmEF0AvKgw6BqB1SxPV8RfrBH5d8zdg3A5buxxBz5ixKslYh6YgdTm4h/HZaIm6/E3Ys0cL5PS5I&#10;ORmISyf8cGiTGXYs18f+tQ7Yu8oLZanx6K6rQnNBPi7n5aE6KRkZW9YiYZEfLi3zQtIKX1xc5I/D&#10;BN16WyNs4QWzlfDbG8joSxBt9XYigKwY9YwQZWmCaDobKTxEM05K3zsfgYPEPxMjhFpaUdZKu5qT&#10;qjrs5qnAlhe8NUHhqE3oGROOZmZwp9vyITgD+PfSZWYFAbuF8D0c4YOtjLy+6tMIXzelLVCWh6P8&#10;lW4wK11ssNhBqr/WCvykw7PIl04t2NoC7mYmsCWkzAhc43lzYEPn52NtAy+ely1jrg4jpcbX30B3&#10;2jQYziQk6aCs6LxsGFvtNQkmOkGBn4BQCiUCVm99ulsuPdRV4SUujd/Hj3FeYCjy4n5XfpYro6yA&#10;zUc6OhNswdoTld9AvresBxF4XvPoBmdMV9oIFQjS8cmxAkYrRmUH2a9OeM6eDRdKIrAtYec4l5F/&#10;Ph3vt9yeOQduc9Vg86X0L5zG42YyOmsgXF9T6TQdraOidJMRCG6lS9/tYYc11obY7umInN1bMFpd&#10;iicN9Xhc10AI1jIGVxOCdehOy1Ai7mhlvdLu15uRp8DuNmPwnwNQiiAT7X//Vhvgvwd+oj8BMI0A&#10;nOgI/X8VgFP1vxqAn7f/ib5oqr2LmvJbhN4N5Gf0IDWhHQd2ZiE7tRWtDfdw4XQpqkr60NP+GFcb&#10;b3E5gtG7H1BVegspCd04e7wSLYyvmQRkVnITfv8BOHeyDhs3paC94z2qqscQzwh6+EglUlIHkJs3&#10;rCx30m1evNiNyrLbaKi5iarKfow++EdkZLciNrEFhq7HoR9SiHk+mVh6oAGFVX3YtXEPRm+M4N3j&#10;13gr0Hv0lMB7Rhc4AUFZ/jD2Ah8ej+P7V99jZJTvVz2IzCvj2JVyA8eKHmNL4jAMgrMVp2cYUQKj&#10;qCLoh1NBZdD153ZwMUUwBtIp8vONJA4HEJZBsp6PgIXneDM4jKJL3kg+4ohjmwxw8ZAddi/Xxrld&#10;9sg+443sC+7ITvTFqd022LXCBGe2eyDtWBiXvihLOoLO6gp0lZSh5MQxxC8LJADdkbzcD/ELvXDU&#10;1x47Xc2w1c0Mh0IJnHAv7PBzxjZqs5czVjpZI9rKFFGEX5StNZ2eAM8QCx1slS4nUoSQvnV+hFug&#10;pSW86PpcpV3N0JBOj26QzsbX1FSRJ1+T9sIoO6tPQ9gEpFsDvXBmeQRSt62m8/OAv+YsHIn0w+no&#10;QByPDMCxBcF0gVYINtVDuKUZPKUdjQ7NkwB2IQCcGbPdCVgHgtaW0LFSVVGKLuaqqrDVZsS1sECA&#10;vT08zS3oFHVgSlAZEVp6hIzIbO48RnhzRNo7EcyW8DU2ZZTXhxNdnS0jrT2hak2XZzN3Dlzmz2Ps&#10;nafAz5Of4c1jpBLsw+MCNOjKqBCenyhIS5UApBM01FYUpM2/oWt0+IaukZ8rEIzmb+LJ87EnlF35&#10;PpZffwVHOmYncaqz58FhFh2eGr+figbMf8PIzG2br2fA5psZsKArtJk1B14EaSi/dxg/O0pLDYt0&#10;GImtjLHJ3grr7SywxsYMBwK80J18Ea9aGzHeVIfHDTV4VFtJR1iNOyXFCsiGyypwr6JKGSHSzpvl&#10;UDEdINcHcicLH/kK9KbqlxzgvwnB1Ex0JmcpVV8pfEzqlxyg6PMqsGiyACKaWgH+Jf01AE7VvweG&#10;nwA4ZXtydMjUESKTBZDPNQnEL+qrBtFSP4LG6jsoze9DbnoX3Voduq4+RVPtME4eyUVlyQAGB94q&#10;zq+jdQhtzXewduUZ+HkfwLGDxXhw93dob72PgZ5XdIXvcPZkAwICjxGCOUhO6Ud6xi3sP1ChKP5i&#10;F0rLxnDmbBsOHKxCecldtDY9QlJiI650PMajp/+M7v5XWLOzAOqORzDX/jhW76tAYkoDju09gQe3&#10;7uOHZ+/w/ZOX+OGJRN8J+EklWPRBnOCzN0hNrcKuIxW4WHUX6R1PcbL0PvZk3sKJkpcwi2bMDcxn&#10;FC4lBAvp/ugACUD9gBIY+udByysZql6J0AvOISgLCENG5tBSmEUVwis6Bhkpx1GQ5I8L+y1weocZ&#10;XZ8ljmwwQNIxJ+TGuqA83RONReHIOO2FY+stkXU8DKn7fZG4yxOJu6NRd4n/eDFHkbhuMeIXeyNr&#10;fTAuLfHFAU9z7HYyxgEfGxwIdMBxxmEpfqx344XjZoN1bvZY7WKHJXR8YRZm8CfovPUnYmKwNP4T&#10;ijLm1pEwcNKS9jRpW9NVwCcw9DExUUDoLZ2QP0IwhO8jw9mkI7OHtjgvLSx1tGbcdsKFNQuRsGEp&#10;1rpYYrOnLWIXh+JwiDe2eDkhUJ9uSZsOi44s2ERGg9CBGjM2GunCSZdx+GOstaSzMyJMDOm2jAgR&#10;E7otU4LFmrCx57k5EsguhI6sWxEcZnRqpnPnw5TuSvtXX0L3N1/DTpUQpfOyYHQ1nTUTJnw/kQUB&#10;KMPlBIKuhKIb3a07v7u7FCq47U8n6UcX508oBiuRWR3+WiqfRogs4HdeamWBUF09JSZLtxhxh/7i&#10;EPk3/nShDvw88y9/o4DQgefkOItwnDEHPpqM4boGCgAtf/OtAkOzr6fBYvpMJSZ7UuGE+wL+28iQ&#10;Ohlat8RYD7s8XSkXLOdnHwn2pZPLxAtCcKy+Cg9qyhSN8gY5WCgdnvOUfoEySmQSYhKRB5geBHby&#10;+mT0/WsA/DfhJ5oCwElNwu+XIPj/jwD8HH7/QwCsLO1GV/sYrrWNoa5iiE5wAIXZnbje9RQ9HeM4&#10;H1OC5Ph63L35E+5cf01XeAt93Y8JrQdYsvA08rIGMHz7H3G58T6uXXmOotxBpCbdQEhYHKIXJGLT&#10;5lK6v1YcOtyMbTsKGR9bUFj8AInJfdi6vQC5jMilxfeRnNqB/Uey8eDZP6O89jpSstpwNL4NwSsu&#10;IbPwJjqvPMTD22N4fm8cH8a/wwcC8P3DcTpB6Qw9jjdSAabePniMH15+j4PHimAbGIPYhqc43zSC&#10;1KuvcCDvJk5XvYL3libGWkZeaesLYbwNJQRDSqHjlwcNj0RE7mvHuvO34LSqDBq+qTCJqiQoK3hc&#10;OmyCThDGiSjIWIrYg6Y4s9Oc8dcOlw7bIee8Kyoz/HC5KAJdlWuRExOIuG2uiN/qikwCsComCrl7&#10;QpG+MRxxi30IP08kM/ZeWkrHFeaEQz5W2OVojMN+9jgW7k4H6Mr460LnZ4dNMurDw1EBYBRjrwBw&#10;gZ2tMtxMCgYuhJcHI6K4MG+CyM/MlMBjzKVD9GWEDLGxIgTNlW13QlPkSYAGmErHZT340RF5EQze&#10;BEMEI9saFwscXxSEs6uicGpZmHIO5wnA/QHuWM04F80YHk4tJIylr6EnY7BUkh00VGBPpyWFFhfG&#10;YXs6QimISMFFAGfLCCqOT4fRV+ubb2DIeCn7xQkKFMUl2nDppKMHY7opQwLFaMYsWM7ne9M9uugb&#10;wEFLhzFeF3aa2nSEKoz3c2FL2dBFKq6Q7+FBN+guQOTSTSq8hKIPz89bfb4ybM5bnZDkOfprqSOc&#10;EJciiR/3u82ZCV/uc+Xf+hKAPrrasJ5BsH37NR3et4y9s2E3azasp8+AP88lWN+Q0ZdA52uG//Ar&#10;mHz9NSynT4MPv1MEwR7G91jA919M+IVpqyBSTw3b+e8oWsHfuejQbgyW5OPl1WY8a23AWGM1Rmsq&#10;MVxe8amoMVRSqhRGrtIFyvaN/Inih7z+uT4vgkwd6fFLRY9rqfJaulL0mBz5IcUP0eT61CLI1FEg&#10;k5LCx2QhRAogU4sgk5paBJHix2QxZLIIMlX/noLI1NEgUhQpPcpI+1Fl1GThY7IQ8rkmiyJfXCbQ&#10;+uns+rqfKhBsqCKQCrrR3TGKkaEPKMnrxo5Niei+8gr3bnyP2rJeur0RPH/yn5EQ14xlS2JxcH8R&#10;Ei+1orLiHvbsLCIYk7BrVw32729EZGQCTp7soNqxa3cp42+/4gKjF8Zi34FK5OTcRU7uHRTSCR4g&#10;tI7HluPG3R8xNPwT7j/7zzjPaF1ZcwM/f/jvHwFItzf2Cm8Zd5XOz4Tf94+fT8RgRuJ3AsDn75Ga&#10;3YHgDYXYmTOEg0XXkdzwADvTruBE+RjC9ndA0y8LOkFF0A7KJwSl/a8Iqh7JWHK0H6tPdSCt8QX2&#10;Jt2EmutJ2C4uhxFdoh4BaBueir3H0lCQswcxe80QQweYctwV2efcUZEagvqcReiu3IOb9Qkojd2K&#10;k2u8cWGLD0pOL0DF8UgUbPdH6jJXJC5yQtJSNyQscUdMqD1OBNpij6sRdjgY0gHaYq+fLbZ5WmKN&#10;owlWOZrRhVkRSjZYygi1yNYSix3tEWltpURYN8LP10hfWZc2MxlXG2xtTejZKAqymuiP52lId8ho&#10;ZkcoODGeSpcTLzoUZ9W5cKVD8TfSQyjhusjeAqscTLEvxBNnV0YhYeNSxt5A7PN1xqnoIKUtcomd&#10;OcGnCR89bYQStjKKxIqgs1GZAxtCxobxTyq+0uZowYgq2+YqqooL1P72WwV+UhQR4InEGerShck+&#10;gaKZgI3As1JXJzzpCCnZZzZPBdpff0tN43FzYEwgmRKUxoSk4TTG59mEIY+zJwhtCURxiHbz5sCe&#10;cqcr9KG78+V396RTFEj68rx8CUdxfkv5O0XJeGm6Vx8eI/AMNGD05nvZ0XFK4cOSn+sway4cCD2X&#10;eaoIM+SNRl2bMNWGFWGt/6tfw+jLr2A/Zx6c+dlefP9w/q7LrMwIQV1E6KghmjeZLbyRifb4e6Hy&#10;1BFCLQvPWxroBhvwpv2KUhG+XVSsuDpxeeIEBXzi6GRbZo6R7jLi+ESyT5nsYBKABN+kxOlJ296k&#10;65O2PgGiomTCT3F93JdEGH6U0gXmkowIEec30QVmateXqV1gJtUcSwh+lHSHaTgr7X7S/kfwnSYA&#10;P3Z/kfXJ7jC1MeL6/rw7TPVJcXx/2Q1mcnuyC8yfScYIyzC4j/qlbjGT3WGm6ovbN57jVv8zDPQ+&#10;xeWGuygnLOoqB9DSdAO3b7xB15WniDlaijPHqnD/xk+MwS/o/oZw++ZburdubN6UiXPnWhETU4Mz&#10;Z5qwc3sJFkQnICPjDs6f78SyZcmEXysj6SBOnrpMp0eHWTSK1WtSsWhxHC4mdKCoZBhFZSM4ElOL&#10;c0lXsOtQMWobx3Bv/J/x5Lt/xuNnP2KgbxQ3O2/h8dAjvBp9htcSeQm7D4TejxKHPxZAlO0Xr1FS&#10;cQ3RO0uwI2sQl5oeouLaa5ws68eRkhGEH2xXAKgbXEL4FXJZAE3fHHhtasW25Ic4kNqH66O/Q23P&#10;D/BbmQk9z/MwD8+BMSOwVXgJDtLFNjfl4uh2C1zYZ4uMGA+UJ4egNnMpmrI2oSkzBvXpeegoLMH5&#10;bWtxalMQMo5FIu9gOFLWuOFStA3iI6xwNtIGp0JtcSLIBtvsdbDP3RRxUT44GeyiRODNbqZYbW+M&#10;FdQyOxOsdrZWHOBKVwdEWMvUVroEjwadm5bSCVm00FEmILBXABhqa6sowMJCafuzJWgsGSMlHkss&#10;9qCDUUaASDcYAlRGcUhBI8rKGLv8XXB8YRCORgfg4vqlOMH1TY7mWGdvhiVSLTZlBDTUQrAUKeg0&#10;ZSor6a7ioKkCG7X5SpufK+HhyXjsws+2J1DE+Rnz883kPAg2CzU1ZZ8mXZP2NMbIj/v1Z87kMYQd&#10;tw0IQ0NC00iqr4SMo74RPM2tGZtN+fd8TynuaBE+ahrQpyvTJ4SMZxKsfA8rfpYV/86M21Z8D3sC&#10;0YVu0JXv7UK5Mx770akF8ffw57lIJVeKJKE832hLC0Zgibm6BKamEoXtZ8xlBJ7HKMzfcPZ8ReFG&#10;5vBlHHadpwYPOlJ7xneTb6bD5NsZMKUrNP/ma7jOn4vF1mZYYW6MhXTpiw11uG6ErS72WGNnyd85&#10;gu7pLEarSnGvshhPGurwXIbN1TcqEyRMRl0ZKSKQk/WJNsA8BX7d6ZmK+1MgKC4wY6Lq+28BcKK/&#10;H5UssXeize+XYvBkBJ5aAJmqyegrmiyCiCQKT8beyWrw5LIu5k9TZP1SDJ4agafG3sntyfj7uX4p&#10;Ak/VL0XhL8ZGf8DdW29wu/8tasoGCEDG387HuNo8jO6rhA6B11Q1jHVLzyEzpQvd175DQ919AmAU&#10;g4M/oKb2IVLSugmxuygpvY+8/BE6vyqUljxQ4u06gu78uSvISLuB9DQZ9H8TlZXPcPBQA3z8TyEs&#10;Oh5nL/Yiu+QpotYSRi4nsHL/Few/34uVuwpxOLYS2/YnIC2rBr3dd3Hv5n28ljHAD8Y+jgNmJP5Y&#10;BJGhcO+pD09fo77lBrafqcSF2jHkXnuDrObHOJzfhTPVY1h8rAf6SpW3lK6uTInCxmHFOJT9BiE7&#10;KpHd/BzNXePovv0BmZUjMPeNgZ7XJZhGFsE0KBf7z15DV1cnYvZ4IuGINfLifFCethzVabtRl3Ee&#10;DZkZqEzORVthPe5f7cGxFZFI3hGBtHV+uLTEBZcWOuF0kDlOBlrgbIQ9zoSLnBC7yAsnQ12wy8MK&#10;Gxgzl1vTyemqIMpMB6tcrLGM+6IsGD3NDBDBZYCBNl2bvtL2J9NNCQBl6imZYSWQji+ADtHT2Agu&#10;0hZHN2JGCNgQTC56jKzc70PnJnHZQ49OzkhXmTYr3Fq6udgoY4BX03nuC3VH8palOLcqFEfCPbA/&#10;2BUrbA2xgkBeYs1oTXfjrUNHRXA6M1IKAKVbjSdjsZxHGKO3N8/Rg5HbVUeX6ybwNyOQ9QhFQsua&#10;0dZOXRP2EmcJMie6VA9zc9gzWlpoaMFcQxN6dHpaBJvWtJnQJFj06MAM5hA0KuqwJBRNuTRT1YAx&#10;HZnsNyaEDOgM9QSGdGJm/AxpV7Scye/Pv7WgW7Tmfjseb0fH6SYFE7q+YMZwGSniQVAGcXuJlQUW&#10;mJlgoXTL4bYDQWpHl+lMqLrMlX6HPE5XH+HGpnCiC7Xn6z78Dr78bub8DKMvGZsJZWPpSkOALrex&#10;xhJzM0Ty91lLF7/B3oo3OWessrNF/r69uFWQh8f1tYRgBR7U1uBhXS3GGurxpLGR7i8fg1L0IOxu&#10;EIKDhN8tAu9GVg73ZeB6Wgb6Cb5+ur/rPKaH26JuAq+bMbeL0BP9qdKbMiHF8f0JelP1F+1/F5L+&#10;TJdj6QKn6PJ5OkGq+WM74NS2wEngTZXA8HP4fQ7AqZoKw6kS+E1Wh0X/HgDKttIG2Nf9BH1dL3Dv&#10;9u/Q0nAPdVU9BOIrDHa/RFfrMPraR3Fv4D1OHyrBqhUXkZt7CwUFt1BcfBPt7c9QV/8IBw6W0dWN&#10;oL7+FTIyh7BzJx1c9RPExV7B2tVJyEwfQE72LeRk9jMmP0JD41tG4CQEBsfBPSAWTgEX4LUwB0Y+&#10;idDxy4R+cB50vOKx/EAbluwoQFrpAJq6H6OjawT3hx4y/j4h8B7hOwJQ2v8UABJ8E0PhCMYxnnvX&#10;HSTmXkZB22PEVwwhuW4E56tvI67uOcL3XuHn5MAguAwGYeX8vBIYh+Rj0YEOLDlQg/bh/4T0/Gu4&#10;ys9s636Ocxm3YOB5jsdkwzggFbti2vD82Tukn12F2P32KElegprsfbjX1YjmglIMNHWgMb8MXbUd&#10;uNvah/zjRxC7MghJi92RtswbsQTe2RBbJC5kBF7oSih64sJCD+x0N8F2arOLOZZZGMN73kxEmuhg&#10;IyPnMpmPz8IQEeYGWMz4uZQxdSn3rXBzouubmE9PILjUxRF+dGXOhJz087Olw3EzZEwmWKQoId1f&#10;RIozo0PzMNYjCA3oClXpJtWUPoUbvFyxg3F3b5A7ltvqYm+IE44u4DmuCcX5lcFYYqmFJRa6WGAs&#10;hQUNhDJ6RxC8PgSyl5EOfE30lbHILtLOxojtoU2XxXMKMjGDN4HhSuC5qEk/QlP4G/Pv6Oa8+Zoz&#10;Xaklz9mAgBGQmTNaWmnpwWiuKnSmz4bOjNnQoLua96uvMP1/+zvM/g+/gi7dmPF8dWW/OuOp9vRZ&#10;0Gc8NZyrQqkSnvOgQ/DJ3xoRoJZ8Xwvuk6KKGf/WYsYMWM+cBjcpmtD9+WvyZqCiolSHpf0ugt9j&#10;oakx1jo5IFBX51PHaOkeIyNFPOlSQ6TIJB3OGeOdCDof6XajZwgnFTXYEbRW/GxjwtCJ30smb1hs&#10;ac7fzgArLI0JQBdsdHPDDh8fOrgcpS+gdId5SN0rL8f9igouK/CougaPyitxN78QIwVFGMzOxS3C&#10;T5Y3M7JxI53wSyUECb0+qpcQFCkQJAAnIfhn8PsMgJOO798NQMLu3wtAkUyEUC/6/xIAJ5f/QwA8&#10;ejALRw/m0vndxLUr47jcdBNDt57jzsBr9Hc9pAscwd0bb3G5dhSLFsZg395ClBQP0d31o7bmAU7F&#10;NMLdcx+iF8Rh7bpc+PqeQnBwDOLj2uj8mnHubCMK8gdRVfkA5aXDOHa0CqtWpyCAx2zdUYH1u+ph&#10;E3gJet5JMCCEtAILoE44afikQtcvDhtPX0Vmw2NcKupRADg2Mo53Y9LvbwKA38k8gGPP8I7RV2Ao&#10;7YA/PHmBlwTi4K1HKG24gYQiOtT2cRwv7Me5qmcI2NYE3QDpClMEg9Bi6AXmwygwG9sv3MGm021o&#10;ufkzsgvaUVzWiX5G/a6bv6cbLYdFWBbMAlOx7XgzPnz4T+ioSce5vRFoKjyD0uQzaC4qxg0Cr7mk&#10;BdcauzF+9wW6alpQFX8eMUv8kbjUC4mEYFyUE9JX+SFlmRcuLiQUVwXikK8V9nlbYb+fHSFoheW8&#10;ONY60iF4OWKRjREW2TIGO9soE5RK/7slfG2Fqy0WO9shkuCLsGPkpQN01VaHvfp82BE6MsrDUToR&#10;E1A+loSMuQlcDGU4nD6cCCYrHmetPgdu+up0ZOrwN9GDTKEVYqzL2G2C3cHuymiQowu9EbM8gDHY&#10;G3sYzVfZGzKam2AN4/ACQjnc1ADB0inaWBshFgYItzVT+hV66Gkp5xRGqAZZ8PMJYTdtuiwCQ6bC&#10;CpP5Aa1t6Qgt4W5AaAsAGYENCRJDafNT14CFphYcDI1gZ2AIIxU6PO4XR6hLqX39Deb95kvoEyyK&#10;SyTMNL6dBpUvv4LaN98o+yb/RpduTeerb6BPSJrQHVrQEVoQgpZz58By9gylndBx3ly4En4+hKAn&#10;l97SuZmu0J8ReZGlJZbZ2dGNE9i8qXjwdQGgF4+RfdJxOpBxWY714D53OlcPnrurmjqc5kvfQVU4&#10;8TPFOUbwBiRD9Bby32UNb15bvDyw1tkR+0KCMFRahN/29eJxZSVGS0rxoLQMY8p6CR6UleEOneBo&#10;aSnGa2sxxPUbmQRdSgoGMgi+9HQqDX10gX2Z2YqmAnCy7U+mu/qTJkZ9TC2CyFyAnxdA2hKS0RqX&#10;+Ge6HJuAlgt/kmxfjr1IAEoRRETQfSyCTBZCJiTrUhCZmBdwciqsyXWZIuvP5wac0J/mBpwUoacU&#10;RAi9Y4Tcx4JImVIAIeQUTS2I/EmfiiBHDhVh6+YUHOayof4+Wtvu4M7QC0LvJYZuPMFAj8wIcw9D&#10;/d8r0IsIP4qdO3KQktSNvJxBdHf/I46faEJwSAwSEgZwIW5A6eSclXmdrq+fsbcbZQRfY8M4Otrf&#10;IOZUDXz9DuDo8SZcTLyB8ynDCF5XpRQg1AIKoRlURAhKYSIf3pvqcKnmO+yMvYz0qtu41n0Po3ce&#10;4cO4jPqgC3z8DB8Iux/HXypD4X6QtkCu/8TXfxpnJH76BjcHx1FxZRR5bU+xP6sXZyuew2ZhLrT9&#10;0qFNCErnZz0/wtA7BWuOdGLD8XqUXnmK6ssjyMi5gusDbzFw57c4ltAKx+gcuC3Kw65Tl/H8+b/g&#10;8eBNVKTxPwL/cxYm8w5aewVlWdVoKLmCwc4R1BXWobOqmvF3PeKWBiJxiQdigq1xcYELYiMdcYFK&#10;WuKDI77WOBXigtORntjJ+LuN8XOTqx02udljma0JVjjR7TmaY4mTlaIFBMwie7pEZ2tEO1gjXMbU&#10;mhrCU18b7rqacCfcBIB2WupwYDR14D4PKZbQdTjpSdTkRcmllRpd1vwZcNSarwyh8zXURriVTHRg&#10;Sqeii+3+zji7KgynVwTh3OoQ7A91xjZCejPPcZefC9Y783wsjXiOdDRWxgiz0EeUjTHfw0SZAzDA&#10;nOu2VozBFnR5jMp0nD4En4BwEoJ+4grpAJ20pWKsA1vKgoCxYJS0ZZS00aWT5dKFkHHg8ZYEqKW0&#10;+XEpgDQgLA0IFQWClD6hJGCc/xGCmtOn0wHO4mtzYEjnpsdIqkNIak12wqZjs1SVzuF8T7o1C8JR&#10;gOUmUZjwDCLY/PhaMM93kZWVInF84hbFBcrQOBk3LACUfQoweW5uBJ7rPBXCUB3ejPIejPsemnrw&#10;0taDDf9GOlcvNOPvzIi92tGeLpBO0N0V51Yswx+H7+C/P3yAn3q68aiqEneK6PpKSzBSXIS7BQXo&#10;SU5WIPhYnCJd4iCdYz8BOKk+EeE31QF2EnRTK8BTASjAa7uUgquJXP84CaqoVaA3RVfikz6pLV4g&#10;SAc4BYCi5vMX0UT4SSW4/hxdngK7Pw2H+1y1p6USPAG9vwXAiUrwhGT98zkCP02UOgWAU6E3VZ/m&#10;A0xK7FRgJlArLxfIjBKCNzF29x3uDT7D8M0n6L1yHw0Vg6goG0FsbDOWL4vD0sVx2LQ+G1VVj9HZ&#10;/ROSk3vpANPoDsfQ1vqeEfkWXd8IKsrvorzsDlouP0XntdcEYifWrk9CYkofktMHkZk3ioAlOVBx&#10;T4IqAagTkKuMwzWLKsKelEc4kT2MS6V3UNPJv++5x/O5r4Dv+7HHdIKMv4/lmSCvlOnwJ4fEff/4&#10;6cQs0YTi3bvPkN80Qvc3iEN5t7A79TZ0/ek4AzOh5Z/OZTaswoth6JVMEJdh++nLSObvkFkzhMKa&#10;ERRXD+Pa4AesP5QFTYfjymQIK3YUY+TeP2Kocwg99ddQlVODp8MvMHzjIdIS81FTfBljvHnU5RUj&#10;+cAOxCzwRuICD5wPtcX5MDskL6HrW+6FZLrBUwG2OBXkhOOBTlhrqYvVFnrYTLBtcJYqsDO2+rhg&#10;rYe9MgX9IoIv2orAoftb426vxGB51keYlblS/ZVOzMpU9JQUIBx5MdprMW7y4nTR11M6JktxQiTb&#10;0kHZVtrsCD8fmTPQxABLXCaG2S23NeKFaYrDkV5I2BhNRWG7dNPxp2MhANc7W3Jpjw0uNljvYo1V&#10;hPRC/k2YBR2entqn/omylLZJOcfJZ4GEW9kokmnx/U3MCUXGXx19WNM1STcZW0LPTt8I1oSFuboW&#10;zBiXrbjuRFBaaekq++Q1W10D2Mtx3Cftgcbz1BRJ/JV2Qom92tNmMSbPYSwmIOkQpcBiMn8e9GbO&#10;gNpvfoNZf/d3jNS/UrrgWBNWVvNUYcW/tZ81R3FsHozrngSYtyYhSBAvsbHGQrpBPzq9AHGzhLU7&#10;YSnuTyDoRQcbyPMP1jOmi+TNaJ46vFTpwufTkc9Vh7Maf2t+V7Nf/1qJy1HGxozYpljn6IjtXl78&#10;d3dG4eGD+NcX48D77/Cv42P44WY/HjY10P0VYCgnn7E3D4NZuRgpLFEi8YPScsbjKtwrKlVicXdS&#10;igK/6xlZnwB4jaCbWgSZGoEl7iox9+JHcV3irxQ+pmoy+rbF0RFSsj41AouazyWgSSQx+Oznw+Fk&#10;/TPFTMRgib1/KwKLJmOvrE8WPyY1GX/LlKrvX8beqZL4qwyFK2c0PXP+MlauiUdJxS1U1PehprYL&#10;PVfuEjZjGL41hvu3XqG5+jYdYC9SUrsRc7IVK5alIyToPHbtLkINI2pm7gCOn6xVtkvLHqJv4HfU&#10;7wnTN9xXgOrqMVzreIWKirs4GVOPpLRbyCl8jAMx3TBwPwuDoBzoSiQNzoVpSCbC9rTiYvVb7L14&#10;Ddm199HY/RQ3h8Yxdu8J3hJ87x+N4a0Se58qQ9+kS8ybe48UvR4ZU/SGr90ilLJq72Bz/FWcKn2E&#10;8N21MApKgVl4LmwWF8N5WQVsIwrgt6oCJ9NGcKlwGMWtz7DqQC5SSoZQe+0NWm68Q2x+J2yCY+Ec&#10;noCIFbz7tY7jclUvUmNzcP3KEMZH3qKmqAWtDZ1oq7qKoaY+FMScxsklgbiwwBVxYdY4F2Iz0Q64&#10;3AepS71xJtgOJwPssZ+Rd4OVLjbYGGCnqzW2u9pgM8Gyyc0WK2xNsYQuMIruSpzZYjvGX3tLxmJz&#10;RdG21oSfCYIoGQLnR3flK5OJ0l0I5ASATtJ2RdlpasBMOg8ThPKatBFKp2UvKYTo06XQLcrzPYIM&#10;tJVuMLsCXHBIJmZYHohLm6IZ0Zyxw9cOsSsjsN3bAacXh2KrpwPB6IKt3s5YameixPVQM6kQ6ynj&#10;dv0NdRFhba5MkCrn5sHPlklQQywIPkLa28gYXkYmcKCrk/5/EoMdCBorTV2l7U+fMNL6diY0v5mu&#10;QE1gKGCTYoiATZf7RPpS/FDVgLkURXiMQFIkMJTjdGbMgjbdnybdn86MmTCQyjKjsfo30zDnV7+G&#10;xtffYs7f/T3d4XSYSRvhzLmwnaMCF3Vt2M9Xh+1sgaEGQnjua93dEGVuBhl/LMWTIN5oAgjuKIJM&#10;OlH78bhQgjlIxwDu/Hw3npsyYmTmPFjzfV1UNOBHCNrxfNzoWsP0DRDBmL/WyQWb3D352zugIysT&#10;v713D/jhR+D79/jXZ4/xL7cH8aqpidDLw42MNNzOzsRQnhRCMgm+LAKwEE+rq3C3sBDXpXuMQJAA&#10;vJ6Sjl5G3F6Jwilp6FKqvwLAZAJQxv1K218K4UeXJ0qgG0xI4zrBFy8i8KQD9EfITUJwKvgmJQBU&#10;IPixCjzZ3vfXNNkO+DkAJ/XvAeBk8eN/CoBnLjRg6650HDpRhDNxFahtvY3yqk4knM1EQ1ULHtwd&#10;x9PRD+hqfYCi4h5kZPRi25YybNtcjdUrchEQfBpHGAlrm16hqu45Gpre4NSZVuw7Uou4xH5s2FoC&#10;/5BYHDwiT5i7j9LKR0jOvIujsf1YR8iZBmVCOzAXhqEFMA4vUvrbmUTmYEfqEE4VjuIC3V9V5ytc&#10;vv4SyWklqC6twfdPn+PDGB3e2Eu8VxzfuDIp6quRUUWvhwlCnvfbh89xc+A+jlyoxKm8OziUPQq7&#10;hVlwXV4O77V1XJbCKjQd+q5ncDpjFCeT+nD4XDOSi24jYn0yUivv40LBAE5ndqCo9QnSah5g37km&#10;xFxoQWpqG271P0Vd9VXUlF9Bb9s9ZMSWoCqrDnfooMvPJiNmYTTORbjjfDhBF2SKSwudkbLUE3ER&#10;jJbBjjjhY4OdjiZYbqSCtRZa2GpviH2eVthkZ4D1DkbY4GSO5daGWMZYucTaBMscbLHcwR6LrK2w&#10;mOCLtpCigq4yu7LIXZOOhK7IXXcCfAI6cYKyFLcn8LOjY/EiLGVeQDlGoOjAfc6MxeLYAoz1GLlt&#10;lJEgR6L8cDjKC/HrI5G1ZxXOLAvF/mB3ZO5Yg/x9m3B6SQgOhvlib6A3ltvQoZobYIUsGYtDTQg+&#10;C0OlcBPJ/aGmevDne8ukDVJplokbRNIhWyZAEGDL6BHTObNgyMhqraELK8LHiODR/Zbw+mYGVL/8&#10;RimGCPzm/erLicIHgaX6UWrTZ0KXrs1QRQ2mhKFICikCTVNCR1yiLAWKJoSabBvJU+cogaTKb77G&#10;nH/4DVR/9TV0v5I+hVKh1oUtZTJzPqz53vZ0jwGG+spzWCJM9RGsq41IA0OE6UlfPzpze3t4MIZL&#10;QSTUkP929nZ0f/OUbXd+pgyhs+N3cCAMfRmJxRmKQg1NEWlqSSftjk2uHjgVvRgdOYy3jd34T0/f&#10;0g3+ALx9i//z2VP88eE9vGprwEgRAZeZSFeXiJu5BF1qIoayM/CwrAT3SsswXFyiFEWu0/1dT0xB&#10;P2Eny+7EZEZicX9JhF8SOhQlE3qJH5WEq3SCokmn90v6a0UQ0dRuMJP6JQD+tdEgk5oKvV+SAFCg&#10;Vyr9/AR+HzUJwKn6HICiL06fqcCWbQnYeyAJJ05nEE4VKK9ow4OR5xi6JU+Iu4HOq7fR2ngLZeXX&#10;GJP7cfZMLTZvTEMi3dnefVVYvCwVwaHnsHpdDi6l3MCuA9Vw9TsO7+CzCAi/iMglmQhdmIYtB+oZ&#10;HyvhuyQbNiEp0POMh5Z3CgxCCwm+QgWChqFFsF5SjBOlz3Akh/GXECpofojKtlGcvZCBS7GX8Ps3&#10;3+GHJ08ZhV/hw5Pn+GGc6wLER4zFolGu32cMZgS+MziGw7FVuFj5FNH7m+G5uhyOi0phSQdo4J+I&#10;uTaH4bEoF1l1P+B02g3EZ13HjmNlOJ95Awn5t7H+QBF2xVQhLrcXtV0v+VoBjsSUIj2jCU8evceL&#10;5+8w0HsXRRl1uN54Gy0FbWjNrsb5NRtwMjwAsWF0UW56uLjQCdnrApSq76kAa8QE2GG3gx5WGati&#10;tbkmNhN6exktd7tZEICGWG6uhSVm2ljjYI518vwPVztGUwfGYGuEGBvAn7Dy1dGAJ6EhhQU3Oigf&#10;XoieOrqwU1Wlu1ODi1RiKRt1xl4ZHqenQ/AZ0PXRbWkw6qnOhwUvTitenPIwpAkHqKVUmpfbGmN3&#10;oCsurIlEzv41yN67Gpk7VyNj+yqkblmOtK0rsD/EDYfC/ZSn1O0L9lGm6o82JfgIv0BDrU8KNtZG&#10;mEBQCiyUNx2mu446giyMEMho7E2QB9hYwtvclMAmvOmmrDWkHVMf9nRKNgS7BWGmTRcn3WEMCSJj&#10;Qk6kM2s2NAhMNXF3Mxl5Z89RZDhPRZGJqoBu4lhTRlwL3ihE5oy1ynvMFwCqQId/Ky5RiihqBKH6&#10;P3wF3a9nwFpVE47aBjCmgzNnLLbie1vMmI5gE0OskCfu8XyDeYMJp6OW+QXXOjogXJwu/w2kWBLO&#10;iCsglGqxO8/Fk67Um9/HnsC1oyLNLOFKINsQ5mFGZrypWWOjmzsWm1kgZfdhVF4sQGlcMR53PsB/&#10;evNb/Ou7n/DHF6+Bd2/xX8cf4W1PO26XFaArMwVdqUnoy6QzzMnGEKOwVItHy8rQT3fYGhePAYKw&#10;91LyRwCK+0v8CECu/wUA6QLFAcYJ7MT1/aUuE3ItvB4nJduTmtoRelKTnZ+n6pc6Qk/VL80JOFXS&#10;CVo6PpdK2560+X3U1A7Qk5raAfrTfIAnjmWgqrIDGzZux+GjR9HU0obu7gE0NV7Bg/svcKP/PvJy&#10;qpCSVEj3V4yMzFJkZlRgx7bTKMi7gqSkFqQRHIuXpCE04hJCFiTAN+ICwpdnY+WWKkStLEYwAROx&#10;ohSh66th7HeJETcD1ovKYL6okm6vVKn+iqT7iy7doOvaWpyveYvTJWMobH+LlIpBZFf2Y4AwGxkc&#10;wfsn4woAv3/yBt+P0wGOPyHsnnA5ruiHx0/xA+Px9+MvMHL3KfJr72F7bC9sF2TDLDgTBr4ZE7M8&#10;+ydg2cFr2BzTh+2nryE2+xZqO16jpHEMSTm3sO9EDRIIxON0yfF0gQU1A8gs6kRSxmVcvjyEJ0/e&#10;YXDwPlqaulCd34IbvEncrOlB7mFG36hgxEZ644ibIeLC7ZG1yh9JyzxwJtQWx/wssN1OG8v1ZmAL&#10;wbfP2xb7qX1eNozBelhnrYeVljpYZWuoFBrWMxKvcbUlSPTgOG8WHObOgJe2Gnz1ZBYWeeiQMUKs&#10;LCHz/7nQ1TnrMM7SXTkb6ihD0uy01eFqRBgyjk7MzTdbGZpmrjoHlioyIepc5WFIMtuKPBEujG4t&#10;0kQTi3keW+hS4zZEouL0TuTv34Dy4zuQtGkxTi0OQPzaSGWs8O4gT6xnXA830iQQ1LHAihHXTA+B&#10;8twQAjHcwgCLHCwQTGfopDlPkb3abLhoS/ujnlKRliFzUqxxZmx2ldEYdo7ws7bla4YEt8RiQogQ&#10;UZ/2rVLQkHXtGTO4PQ3zv6Zz+81voPLNN3SC32L2r3/NWPsrzOVSla+pc59IiiK6s2crhRITNTVY&#10;aGkpknUjFRVF+vPmMmrPgsH0WXSe02FAKNoKMKUvIaOxGSFoyfdwYvxdYGetTMIarMvfe95sBPJ3&#10;juLvvtTGitAzUtoJJ7vJhBkZwYc3Kg8NTTgxegfwZuVGIFt+9Q3cCWDpRygKNzHDakcnxmFHbPD0&#10;R9XFPFwt7kZ1Vgcqiy7j/s2H+N2Ld/ivNAH44T3+X29e4P94+Qzf3+zHcFUFOhmNryXSEaan42Ym&#10;o3F2Nm7l5dARlmA4Nw93cnLQm5KMa0mXGHsvEoJcpytsv0Q3SAkAr1wUJSmaLHb8kqTi+0uaqAIT&#10;en+lCjw5DO7fGgo3qb81FO7zYXDKUDil4vuXw9+mzgM4qS92bduP/NwsbNu2CDFnNqOyKh35BRk4&#10;H3cRqWkF6Oi4jabmXsScvoj8/AIkJFxAcUkeOq51oK93EOPjb/Hk6T/j2IlGBIcnYtHqAkStyoP/&#10;4lws396ETQe6sXbXNSze1ALnhaUwCsog6LKhFZwDnchi2CyvIwwJQpmSSgFhAXy2XMaFuvfYl3YL&#10;KXVjKG59jOqrDzB4ZxzjD57iu0dj+PCI0BMHKCNAZPYXQm9SP3D7x7HHdIg8/vE7XMi4BsfoJOj5&#10;JCnw0/VMh7pzHOwJ5vWEn21oApbvqcTS7Vk4FFuLiuZHaGgZx459mWjrfIHMgk4UVvQhp6gd5+Ir&#10;kZxymTeNAbS10BWXXUHsmVw0FnegJa8eubTlFzesQiyj4yEXfaRGOqFwbRAyVwYiLsoRMYGWOOJp&#10;gnXGc7DfxRhHfO1xJMAJ+wV+1rqKE9ziYIxNTqbY5CKFBjsC0JouYRpMf/MPcGJE9NHSQCCjoyjU&#10;3EwpLsi0V85qMmcenaCRsRJ9pd+fu7GhEnldeKy4PZkHUOKwxF8ZniYFEUeuu+lpKVNZBZkZKuN8&#10;V9ABSiFkd5Azzq8ORc6+NSjYvwnFh7bxP91OnFoUhLjV0UoEjqbjW2pljC2eTtgd4ImVDpZYZGeO&#10;MDN9BaZRfL8FjMYyXZdMtiDFFnn4kXyWl+JIdehS1WBO+MjECQbSRjdzLswZF8UJimy16GTpBqXo&#10;IUuDOfOVCKxCgMz7+huoTZtwgBqU6jd0cV8Rel9PUzT7P/wD5vz9r5V9Ep81eaz8rRKF6cqMBG4S&#10;mfn7GclUV2pasFHRUiKw0XSZgEEFxoysNozCNnRwpvwMGWnizhvNQksLLJZJJXR04Dl3jvLA9aWM&#10;wqudnemETZQKsYBQCiTBBiYIMzZXRo1IDA6l45PY60R36cZ9QXpGcJgxh+9phVUOdljn7o490cvQ&#10;WdON4cG3vOZG0NbUg9GBO3jW34c/Pn2I//PdK/zXV8+B79/RFX6H3w/fxaOmRvTRBfakpWEoNx8P&#10;CkpwIykN1+n+7hcU41FFJYYKixidpZ/fJYKOMCT4JlygbBOA8SmK/lYE/iX99X6AhOBH/d8xGcKn&#10;Nr/P9VncndTkHIBT9cXalUuwbIkfVq12wPoNDjh0MApFRQmoqKlEbFwKklKKcLX9Bi63tPOiL0Nx&#10;cSbq6vNxvfcKGhvqMXi7Bw8Im+S0TvgTJP7RGfBdlAPn8BxY+SXB3DsJjsG5sAnIhoFPGgwDsujy&#10;sqAdkgONUEKQr1kuKIfDinpYcKkTkAO/bS04V/MGJwvvo/jae1Ree4ksAqe96w7GHz7HO4Lt/cMx&#10;xt4XE88Clo7RnySvPcJ390bw5sEDxvgxeIQehK7bCRj4ZRCC2dD1yoQeHaCq6ymsPNqO4HUFSKl8&#10;xoj7PZIKryMu7TKaWkfR2HIPg3c/oP/2S9wf+xnFZb04ejwfiQlNSCUEU5JqcP5cKQFYhurcVjRl&#10;liB51yYcDHbEcW8zJEbYo2SNH3KW+SKOUViKIKf8LbHPWQ+nGYHPhzjjRIAj9jH6bnUwxBZ7Q2x3&#10;MsEOF3MC0AzbveyVQojjDKkYfoUAPW2EEBhRjIyRjIvy/IswCwt4Sedigs9BhTGXF7S7nh68ZbYX&#10;C3NGXiOlbU1mZRHACGhkWwogNurqcNCm62KEk4kMZOJReczlMntLrHfhOXk7YFegk9IR+kiUB5I2&#10;LkHWzrU4tzyc60uVNsD9ITJvoDOO0vEejgjEviBvJa4vl2m7CD4FgNIOyHV5XGY4I688JU7GHTvJ&#10;TM+M896EuB9BIksfylnfQIGeANB4Dl0ZoSCSkR52MgOLkSlsCUFzNU0YEGIqBN48glAgqDNnHmPx&#10;XGXUiHSAltelM7S2VIQJHZHB7PnQp3T4nrqUAV+X9zYkVAWsZoSR+Vx1BXzmc+gUua73Dd/vm9kw&#10;ktlgNPhbE5YCQV/CLYIRd7GFJYIY3aUTdQD3SZ/Bta6un/oIikIIwAgTC7pGG/57EvCM2rIv2pw3&#10;MH5faQf0I+jdCeGFfL+NHm6ItrNBPC/424PjGB55g4f3XipPQ3zU2Y77jRX47f0h/Hh/BP/6+gWU&#10;B2h//z3w4S3+8wsmor5ejFdVYzQjF7cZZa8z2t5My1Q6Td8tKsbDKnnoeolSLGmLT/jo/mQpXV0E&#10;gBPV3rZfgN//DAAn2/3+VwFwst1vqr44fvIQdu5diT37Q7F3ty9OHoxG6sV9aG4qRWlRPsqKyvB0&#10;7BnuDw/j2dgYhgZuoLPtKkpyi5AYm4SGqkJc7+7E3kPZcCMALQLTYcgYq+efp0jXLwdahI6OXy7h&#10;lgdtfy4DuQzIhYYfYcR1ib5SAHFZ0wzLRVXw3dKAuNpxnCwYQkbjU+Q0jePwxQbUtAzhwegrvBmT&#10;foB0fYzBH8ak47Msx/HdqDwb+CFeDY/i9Z1hvB4eQVfrTZg6bYOWRzzPIQ3qPqnQCszk5yfBfVU+&#10;tp5tx4ajdTgQ14bW/h/RNfgBOWU9KKu7iZFH/4iOrnHUNcgzPO6j8coIymr6kJUrRZA6pFNHDmcj&#10;Kb4WdXkNKDh2AsfFMQXbIHuZF3KXeyMl2hmXwuxxKdwRF4LsccLdFOcJv0vhrogLcsQhVyNssdLE&#10;FhsdpQiy09UcW5zNsMHZAhsZfQN1VOClPhfRViZYaC2zsJgrCjMxQrgpYxbjlcDPmrHKmWCT4W+B&#10;NjbwNbeEF+OUzJwiM6lYqdB1aGoo4BPXJy5QYGinPh/uunSUjG7KZAimxljhaIMthO/hSF+lCnww&#10;wg0X1oYjYd1CZGxfjfMrIlB0cCsS5YHtS0JxIMwbMUvDsDfYUxlBssVbHqTuhhVOloS0PNhcC4tt&#10;pYJtjYWMh+FmBLfMUEN36kGX6mpoAD/COpDn7i9jcOmggh0cEWTnAA9+BxcDI1iraxJM85SJU00J&#10;cjO6WWuev4uxqeIKBVxSHRbwiQOc+823UJk+A6rSNjh7DjUXmtPnQGOaaDajM/XtLGh8NQ2aXzJW&#10;E4wmc1Why/1qv/oKWtwv0DUVGBLEFqqaSlVad9os6PHvHDR04UjJ8DpPXbpxI34n6dZDMPtr6yGA&#10;rjba3BwrHBwUJyguMIKxV7q9yDT6i3njkvkH7Rnhw+jYpX+hD+OxgHKxjT3fw5Au0JHO2RobwiLR&#10;fbkTw8Pf4dbQUzx98gK/Zex92XcNr3u7MNJ8GTdq6vCwsxe/ffwc/+3Hn4E//AH4/e/oCt/gRzrC&#10;2+dj0crIeTUuAdeTUtCfkoobySmMxPm4V1yG4cIS9GflMBYnKjC8JhE4Nh4d8Zc+ivt/AYKfFz8+&#10;B+AkBKcWPv4aAP8W9Kbq3wQgJUWPScj9mwDcvns/tu1ajwvxW5CWvBHpCRtQnHOU7i4Hrc2VVAMG&#10;B/pwo0/GCNPl1FagubYGVSWlyOWdo6O5BgO9/di0LQG2fudgSgenF1BI0Ans8qAzRdoCwI/SJBC1&#10;KJltWaadlynopRBiu7QWoXuu4kLNMxzJvkUAPkN67QPE5fWitXsMo/df4TUBKFXgDxJzCb4fnjxT&#10;ACgV4Bd37+H50Ahe3r6DtyP30d16Cw6+h2ARTqcZkQszOlPD4AyoOJ/ExpMdOJ56EzkNL7D/fCPS&#10;iwdwrf81KhtvI7e0Gzfufo/Syn463iGU0v119D5G743naGi+jcqKHqSl1CArvQWXzhQg9Wgs4tYs&#10;Z8z1ROGaIJSuD0ZSpCPiQwWGnkhf5IaLdFICvXg6xFhC8KyvFfba62CXvS52uxjhkLctXaARNjEC&#10;b3C2xAJTbToBqSQKSIyUyCvwE/cXbKiPQANdePLCsifgxPWF2Noi2N4ObnR9tvLMX5kySoNxjuuy&#10;LY5PmZ2F8BAQChDt1OYpAPTUkfn91BEg0VpXE2ucLJSHIG33s8eppf4KAM8tD0P8mgU4szRU0bEo&#10;XxxfEIht8sS6EA9s9rRTniG83M4Ea+hcVxPgi6RjtBlhYEnI6WgShnSDBKAsA/V14Eb3KXMUyoQN&#10;MmONP6HhY2pGB2uuQDzAyoZQtFbWJ7r2yDRYBBK/g8msmTAi3Gz5Pa1k3LDEWP4W0t1FjWBR+3ai&#10;ffDTOmOvKgEmmk3ozft6OvdPn6gmU3p0j9KNRo/xW4Ovi3Snz4LOtzOVKrQ4RWvpFqOlD0dNfXjq&#10;E778TCd1DQQQgF46evx3MUWgnoHSLcabv7cUQARukXTkoYTiIjrCxfyOUjVe7+yEYHHrPG6NiwvW&#10;ublNtBkamhCcblhmbYsltnYIpmM8tGkPutuHcf/+azx/+ho/vHiGnx8M493QHfxAR9jf3IGq3Aqk&#10;xecgK6kQ7fWdeP3gJfBP/wV/HH6MrvPJeNHShrHGRnSmJOFqfCy6EuPRm5yMvpQMDNAVjhSWKn0J&#10;bxOKnXSBbefjCMyLnyDYphQ//ucBqMRfKX78LwLgL0ZgL98o7Ny9E1nZx1GQuxtNVSdw5XIinU8x&#10;2q5WoK2tDtnZSYi7cAzHj2zDuZh9aKwrJvSu4lpbE+rLC5CZmollq47D2uckDL0zoONLqNH56Yjb&#10;+yjZ1iQcp0onuEBxf/pBAsJcBYJadIUe6+sQW/UaMYUPkN7wHHmXnyKrdpgO8A6daQ9e8B9cACh9&#10;Ad8RglIAef/4MV6PjuLV/ft4fW8Ub4fv42e6xFvd92HncxDmodmwIwDdl1fAa20NrEKTsetMF9Iq&#10;niOhaBhlLY9RQtBdbh9D05UHKKnrx5Wex8gr6kBm9mXk5LahvmkQeQVtqKq6jstNQ/zedWisGkDO&#10;hVyk79mPS8sikLkyCIXrQ5Cz0gvJC52QtcIT2Vy/EGqNuFBHXAx3VnTazwpH3YxwxMMEhz3MsMvJ&#10;EGvNNJR2wN2etljnaI5lVoYIN9JCkL4m/HQJJ0MdRFkzUpnow4fQctege9PSwEInR0Q5OShxUooJ&#10;NppqsKXLsKGjmJQ1LzIrdRW+zthLwMnDkaQ4Yq0yCzbzpsNu3gw4q85GBGOqPHRpFUG2iQDcE+KC&#10;40t8cXZ1CBLWL2DM9cQhmRQhxBUnFvrRHXrjIJ3iRp6zPC9kpXTrcTBRHpy0ghBf7WqNVS6WymgW&#10;eZCRv4EO3ZIu3ZIRvwuhYMk4LH0YqWC6v0g7W4QT5AJFmbVmUu76jIaEnx/h6U33OzGfoT5dL4Eo&#10;HaUZYWUqLJlYQVyvvbYOLGT6rVmMvDMEYtOUIomaFE5mzIQKwTefLnHul19+LKL8mjH6S2jNmqUU&#10;WHQZp0UymYLe9JnQ/Fqm8Jqm9BOU9zMnDJ3pAL3o6pzoRKU7kgx7k0JHKB1dELcFbOL8xOEtIOBX&#10;2ttiqUw2YWv16UFNi6wslY7VUiSRivFKRwdlaq0wE0ussue/Kx1wlI0jFnuEIO8iY+vQM3z3/C1+&#10;fv0Kv33yEC+ZdB4PPcCt3mFcvTqM/OIe7DmQiTVrTmPRwr3Ys/kMCs+XIGHzafxhjDH5j/8F/+3l&#10;CzzvaEUnr+vWi4Qc4XbtUjKuJ6ehPykdg5m5GC4qwVBeISGZgjY6QXGOUviQ0R5TCyGy/deKIL9U&#10;AJksgnz+UCTR1ILHLxU+puqvFUAmiyCTQ93+ZhEkI6scZ2PPIS//DPJz9qGq8Cg6WjJQWcXs31qF&#10;Lv5Q7VeaUV9TzDicgozUc0hPPoehm914/ewRHg0P0DkmoL3nHsLWJkHD+Ry0fXKhydgrEvBp+crY&#10;3ixo+nOdMFSWjMAyDZUyFC1IZl4WxyhOMBcGQRnYnXwPZ4ufYt+lLiRXjqDw8kNUMwJn8XzHhx/i&#10;RxnqJu2Aj8QFEoCUROEfxp/hRzrCH7n/H5+9wNjdV3DyPwJD/1RYh+XDNJgOMDALlmEZOJAwhBOJ&#10;t7BgfQqaep7hwYs/YHTsD7hy7Slik6uRV9aFlIwmHDycjsTEaqSn1yMhoRwjd9+jJP8qCjIvIzOu&#10;GFnHziNl7XKkLfZF4boQ5K8NRsYSdxSs8UfVtkjkrvTBWX8zxAba0RW6KfH3pKc5DjkZ4DAj8C57&#10;PcJPFZsIv32eNtjsaIqVtrwgDNQQrCuOQIvOQgfBvOAD6Jr8dLXgraXOGGmENV5eWOLiCjdGSVtG&#10;WzsC0Z4Xnbg/SwJA4q8NHYqLnowM0VZet9Mk+D52jbFWmQ07QtCFMPU10EakhSkvyomhcFIE2eHv&#10;gN3BDriwLgzZu9Yo3V+OR/thh489ttGxbnS3pgN0olN0VpabCMItPo5Y52GPlQTgSmcrukEbiu7Q&#10;3RlL7G0+fY8gQ0ZFI0LeyhoR1tYINJGJXi2x1NUVq/28EOloiwBzeVSmJjx4vCtdlSOhYqeiokx1&#10;5aihoTz0yVtPuv/I5AuacCYM3bVkmjAduHOfhy6/N12a7TwVZU5BmZPQdL6KMr2WDIvTJdz0JDp/&#10;K88ooev7iq6PDlGf0Va63ogkGhvOmgdDwtCYUdt0jgoBqMIbB90fnaczbzA+/H39pfLLCBzI9RBG&#10;2UkASiEkxEAfi8zNCDU7rHawxzq6P5kdZhlhvysoSKkUS1/BJfwd1rp70iFbMjITkCbmWGBuzxuT&#10;O3ZGb8F9Xmfvn73F989f4me6wO+fjONu3yCGbz9FXfMwziVfwdnETpyJvYIDRyuwY0cGwr23IcJp&#10;FU7vOIV7XYP4T6/fE4T/Efj5Pd4NDqCvuBANcRcIL3F8CYr76yQQZcTJyEdH2JuSjjZl/C/BN6Ur&#10;zOfdX0QyHE4eifl5lxelK4zMBxhz/pM+7/LyS5rs7vJ59xeRPCJzavcXRVO6vEx2f5n6KMyp+iJL&#10;2vJS4lBQeBaDN0qRemEnrl8tQ042T7SqFDevD6CiuAzvXr3A5foyJCecQXtLA77/7hXe8y50uUZm&#10;dY7H5c5uRG+Ng573GWj5ZCrwU/PMgIY3wcd1da9MaPhmK9IkFJWIzCgsRQ8dZUyutBESmP7SXpiG&#10;xQc7EFf+BjsvtCO1+h5K2saUNsDq6ivKRAc/P/sYg5XKL/8jUBKFRT9y/UfC8WcC8d3z3yFiZTK0&#10;vS4x/pbBOLwchmFljOmZMPCOx4HYG6jr+IBrg69x895rpb3vzPkKxCbVoKLuFmob7yD+YjVSUxuQ&#10;lFSFax0PMMpoLM9LLs+nOzyfj8Tte5GwwB/lawJQtiGUrs+PsdcbVVsjUbDan7HXSmkHvMjoe8zV&#10;GGd9rJW2wONuJjjmaYYtVhrYTgieCHLBHg8rrLM1QIS+KoJ1ZOC8NqItjBBC1xQgXV60ZUJPTTos&#10;wsfbE0udneGtb6hMNeVC1yHtYrYEnrUKIadKt0cQyOzKEoHNCQ3T2bMJRgKEkijpRBcoEdhbqrPG&#10;vHAZTUPo0pZaG9CxGGOTh6XSBnhqmT/OrwhXIvC+IHelAHJiQQC2MPbKqBGZPks6T0vb4QZ3W17E&#10;dnSAVljuaIENXg7ctqcTpLPkhS9tmeGmxgg20FNmVfbQJKzoehzp4hykTxxdmJc+YWxrieXuLljl&#10;5YY1Pp5cehOUtvCXuKlroEAvkO4qxNhEcV7eWtq8OehNiBDy4+8h68rsLHzdU1tfgaOzmhZcKEf+&#10;RvYqWoyxvHnMZ4SeqQKTb+fCaNocAnCuUoiRirDJPDUYE4Im8yfaAy1VNGGrqg0XLZmMVh9mdJSu&#10;BGGImYUSgV0ISl/C2UMZTzwxy4xEYXkQezRd3gobG2xg5N1I0K/jcr27O7b6+iouUB7HudbDCxu8&#10;A7HEwhoLjcywwNiWDtIDYWbeSDp0ge7ve7x79hI/PH+BP7x9hcGOa7g98ABt18ZxJqkDx2Kv4fip&#10;q0jMuIW8wmGcPVaNA+uTsWPlcWxdRle4dg8KEzPwqG8A/+3nD4Th7/FPTx/hXmM9Ll8kvM6exzW6&#10;QgFhFyVFk9vZ+biVU4yu5CylMHL5/EQcluWE/jICK21+pyckw94kCk+Nv/+eCCyajLyfR+C/GoOn&#10;FEEmO0BPbfebqi+SklJQUVGCuNjDqKlIRuypTUi/dBANtbkYe3iHbmcEaSk5uH1rBK0N9YRhAYZu&#10;9OHZGGPmy6dobKhmREzDlc4uHIkvg67PMTo7QixA2vbyJhwfoadOEKp5ZypSpxucXBdnqEUg6gbl&#10;TxRHeLyGTzqcltOZlr3HvpQbSKwaZQx+hNK6QdTVXsOd3gEl/r5/9JzAk0kQJrq/KHMEiuj+3jyU&#10;abMe4fvX/4hNe8ug5RIH49AyGIaUwYhLA7pPVbeL8F2RjoSCfrQOvEHP4Hd0f2No73qKKsbh2qZh&#10;RuAuRt8RdPe+pBt+hJ4egriqCw2lV1GdWo2yUxdwPMQXuXRI5ZuDkU/Xl7XMR3F/pRtCcD7AAslR&#10;TkiNdsERZ30cdTHEScbeGC8znPI0xU4bTWy11MRRb0Zib2ts4vpC7VmI1ldHtCHXTXXpAPQYj7QR&#10;YaKjdDJeYW+lDJxfzbgUyAjmokaHI6MU6DgctBhv6ThEMgZYpsWyYTQzI/wMZn7LSDiNF/FsxuF5&#10;SgyW0R/+BrpKx95gRugIRswFlqZYZm/GWGuHnf7O2B3gyLjrqxQ/zi4Lw4EQD+wJcKZcsC/YE2tk&#10;7kIbE2x0s8VWL0dl4tYIc4GpNt2eFiK5vtDGVKleT3bfkXWpaPvr8vMJqkgLc0QxAkcxKoaZmxLI&#10;2gSyAV0poyTXA3l+kYTfMhc3LHJ0RpCpOTwIdzeCx48u0J9uyZduL8DQGIFUKF8XhTBCBvA1Dx7n&#10;xd/JhzcHf/5doMCTNw0fTW1lvK8bYehOt+dGyDmKc1ZVY4Sm06NbNJ07D7qM0Mos1NNnw5hwNJ0t&#10;RScDnqMFnOaqwWmeOm9MdLMmVrxRGcOV7+MqhSe6Sxe68AACWQAYSacnEFzj4IBNbm7Y4uFBp22L&#10;lXZ2dIUuCJOKMb/HzoAgvuZJ+PF3I1QXmtrQOfpgk18EBpuv4p+/+0AAvsa/vHuHl/ceYLDvATp7&#10;3yAmqQvHz3eiIHcU3Z0/oKnhIZprRtBUehvdjWNIO1OO4tQalGWW4Ryd0dEdu5BD2L25Pw7887/i&#10;Xz/8Fs+7rytdaOpPn2bEJQwT4ukI49GTnIIbGTm4mZWPa4mpitOTfoJNjLgTkyFI/I1TtkUNjLr1&#10;VANjb+NZRuEpRZCp4Pu3APhL0PtcAsE/GwnyWRX4l8A3qS9u3bjJC7qCsTYOPdeqEXt6M87HbEBK&#10;0mF0dlTjxo1OtF1pQ2NTCx1iN4pyU9HSUIG6ynykXDpNt3QB6zZux9mziYhLbYVJ4CVoBxURaIXQ&#10;C56QblCBInkQkYBRlgJGBY6En7jCicKIRGQufRmFAxiDU8ZwjP+Qh9J7cCa3F4VVt3Dr5hju3xzE&#10;8zt38WpEngEiT4eTNsFxRe8fPlGmyHopXWEePcT3r36H7QcIQKez0PHKgJZHKtRdE6FKIM5xOIM1&#10;R5uw51wdChvGUNX8mOAbwVVG4MtXHhF+/L5lfWhue4jGy/eRn9+JuvobdMI9qEwrJPzicWFBFM6F&#10;uaFkRzRy1vkiZ40fitaHoHxTGDIWuyM50glxwdaIDbDEaW9TnPez4ro13Z8hdluqYJeNFo550WW5&#10;GGOzuRpW6kzDKoP5WGWmj1WWhlhmRgCaaGGJlT6BZ461TnRV1tKQboJQ6XtGuHky7kr/P5nhWdrO&#10;lKhLd2dDNygVX+n+onR4VpVYN5sucS6s1ObQ4cxTZoMOE9dnaEBHpq+AaaGNOZY7WSptd8tsDHlx&#10;GmIvIXg43Jvx1195TOdmOr5dfk4EoDfWu9gx3hlilR3dnqsd1rrY0v3ZItqKLs9Im1FXSxkaF0TH&#10;J30YnefI83unwWXeHGVbHmkpXXyCCLsIOsNQRvsQgthHRq4wrnvwGMf582A3ex7X+T6EWjDhJvIh&#10;/ASC0gdSugA5i7gux8mcfL4yJpcxMoTHSjucFB386LJk8gJpp5N46q+tReeloeyXLiy+cvPgezrx&#10;fRz5fh4yUw0hZjmDvxmjsB3doIwTdqf789Y1Ivw04KWlTwAbI8LSDlHWDgiztOJvK7FcA1YzZ9PZ&#10;zkM4/30WmZoShEbK8LlVhN4kBNfYO2CXr58CRnlAkxRKNrm5I4iuVo6Xf+vFptZYauOEmHWb8dvH&#10;L/DbF+8Iwvf46eU7Zdam1vZnuJDRhzMJvUxp36Pr6isM3/qAO/1vca3xAXqbHqMmuxMt5T14/eAt&#10;Hg6OojA1D1uWbqErPISsCwXoaenDP736EfjpX/DD7RFcLyxC3YWzaKS6Ei+hJzERPUnJXE/E9dR0&#10;9GVkKdFZ1HQulkuJ0hcIwguKk2w8e05ZNlECPsUNfpwA4f8XABTITRQ8ZPmX+iI6OgxFBZk4dXwX&#10;Ei7sR37mSRTlnEB7aybuDDL2JR5Fx7V6lFfkIiH+IBLiDqC5MR8lhZdwYO9aXEw4j/yibKxduxoR&#10;tNcWQQnQDymFfmiRImnnE02uawflKc/gUF4PK4JeSCG06fx0gglGqQjLOqXhnYKQnS04W/IcuxM6&#10;cDCxDZVN9zD+5HvCbQxvRh/g7egzfCcFkceP8eNTxl9lSJzMEfgEr3nMOwHgy5+w+1Ax5pjugfvS&#10;coRsqkf0zkYsO9iGpfuv4GjKELYca8CyLdlYuuYS9h0sQXJ6O06cKUJGbjsaWngn7X+Drr43aGp7&#10;hJpq3h2belDNO1/ZwYOICfFD7oZFyCPwstf4IGsl3d+6IOSu9kHKQmdcirRHXCgBGGxJ2SI+1AEn&#10;PI2xx1YDxz2McDrABoc8zbHPxQibLdWxwUwF6800sJqub6Upo6iZNtYxYm50s8IaaVNzsKAjNIA8&#10;yEeGXEWamSNQIiCdg7ueLhwJDBniJnP9WarOU6a8slWKIrxoxfVpScdngpEwdJMZpY0lLmoyitJx&#10;MfqGmRkhysoEYSbahKI6FvDzl9voY72zCWHnij2BTjgS6UUQm2BvkDP2hXjxvKx4LgSpoQYWyagP&#10;KyMsFldIEK7zdsZ6H1es8XREtEzgYGeFJQ42WOpoy88xI+wIKULYVU0mCeA58Ryd5s+GFyHub8gY&#10;K9AkCP35XT0ZJe3mzIXt7DlwokvzEgdHoHky3roTXg7z5sN65kyYffMNTL/+GgbyfI7ffKkc78zj&#10;5VkgoYyZMpHBAitLhBobIZC/WRDfQ7qfyFIiaBDBFUS4BWjSrRKkoQRptIkFFpnZINzADBFUsA4h&#10;ZmgBbx5nRzi6EZLS5ujJYxc5OSPcxlIZpePKfw9H/nuYffs1HKZ9y/fTwAJCfrmtNbZ5e2Knn4/i&#10;5rf7eGFPEG8uQQG8oTgr0Nvg6oZIRvwATRlqZ4ggDX2EGRDkti64WlSJPzAK/+7ld/iRILzd/wj1&#10;jcNIzOpFbEInyktG0VQzinu3f0ZfxwvUFN5AYUor+nkzry9uJ/zG8fz+c9zsuI3a/FbU5V9DYVId&#10;Dm45hY2LtiHpRCae3XlJV/jf8YdXb3G7qQnthN6VCxfQnZyEe8WF6IiPRWtsrDLjjMw8I7POtFyI&#10;V0AoABTJugCw/sw51J2JVTQxAmRi6qsJSRHkHKZOezW5/ufz/k2M/vhcUgwpOXL8z4ogfyp8iP6y&#10;+DGpL/bu24Tu7kYcObgBO7YsQF9nGRoqE3Di0BL+gElIjN+Lc2d3Yv/+1YiN3YbYc9tx93YLrraU&#10;4tC+DcgvSEZlTSpBuBtX+nqw+mgZo20CjKPKYRBerABOASBhNwk5Wcp+2Scg1AulU5yUcjzlnw3n&#10;5WWIr3qPY5m3cCytE43tT/DwwXcKAAV67x++wDuZDUYZAveUMHyIFyMjeDE8Sod4D6/v3sWPz7/H&#10;tj2ZcApNQFzha+xmPDia0o3VB8uw+kAdFmwuxrFL/cgqH8f5hC4cPVGDoyfLkJTejHq6vpSMFly/&#10;+Y4RfxxdvY9RV3oF+Wcu8a5zDPlb1yNtlcBvCRXOGOyHvLUByF3lj/hwGyQvcFIqwZei7JEQYY8L&#10;wXY45k7nZ6OuAPCklwlO+Vljp4MeNlmoKW2B2+gIt9noYpWxOtZZ6mKzgwl2elpjqzvdmDI6wxTR&#10;pvqIMKJbM6FbIvwCeJF48eKV5+ZazycgBHha6rBUm6fMBygTo1oTiPLENmW6ekNdeImM5GluGnBV&#10;nQsfLgWAgdwXZkrAEr6LbYyUQsgmN0ucXOCLkwv9lfG/Jxf5Y4OLGaGgis2e9ozk5jwfXqSEYAQV&#10;YkQYEtIyDC6a0Xi5K0Ho40IIumClmxNWujoSjG7KUqkGE4QCR1lf5mTHC9yKTorvaWWhKFz6PdKZ&#10;LqBjWkSHFGJmRmenT+dHcDL22zPeuyhOWIfOTyaFkBmn1ZS2RLNvGPsJQcNf/xoG//AfYPb1l7Ci&#10;+7SfMwuehFEAATgJP3GFokgjEyzQM0G4pj5C1elKGW3DNHnDoaLp+BYxkkbrGWE13V6kKc+FztmF&#10;Tttm1kw6xJk8N10strNlrCcsGeelb6U3P8uTLlaGzS3h99nq5aHMASgToa53deK/JR2hvS12+Hrj&#10;aHQUllpaKwBcyBtcGGOzQDBanzcMbbk5WeP8tn34wNj649NX+OnVBwz1P8DVK6Ooqr2HouI7yuTD&#10;17u+w9CND+i58gJ9V97g+uVRPL5NN9hwE4Nd9/D4zjM8uDXO9TFcOJaLq7VDuNs7jpykCkQErIeD&#10;mT92rD2A3tZ+/Nef/4j//t0PeHv9BgYKipTnlnSlJKKS14H0G5RRJNKhWuYh7EpJQ2vcRQV+9afp&#10;HhUnSAdI+NWcptujJmEoleA/zQUoleAJ6E0FoMz3p8zz91Gf5v37qBICr5iwk6Wo9K9UfH9JX+Tk&#10;XkBfXx3uDl1GQe5ZZKUcQ1zMViSf34HSvDMoL6S9bcxBZVkiTp9aTxe4B71dNfxhO+gUU9HT2YOm&#10;ukpUVSThYkYSLIN2wTAkHUbhZcpsyzLrsmFYCbdLP0ViPcZj3UB5LCUhGEIIfiYdvmbKv/daW4+V&#10;xzqQ1vAGpzKvo5nR9On4D/hufMLt/fD4Nb4fkzbAiX6Ar0ce4NnQXeo+Xty+hzd3hvDTs3c4eaYC&#10;Rm4HkVz8FN0jf0Rx6z3k1A0hrfw+tp+8TAfYiOMXO5CY3ovk1Gs4dbocjS330dP/CrHxVVx/wBj8&#10;AG1NXcg8nYCy42dRsncfktYsIwTXIl8BYBjy1vujaucC5BGA6QtdkbXUU4nBCaF2uBBkhZMexjjk&#10;qIOD9lo44WaEGE8THHE3xS47Peyw0cYeB33sttfDTm5vszXAfg8r7CX8dnvK8yMMeDHwYtWR4og6&#10;3YgJljFmRTDa+UkblzYByIvElhe+Mv0VL2wLFTpBVRWlMCJD3zwYM6XNz89YX3kanJO6PPqREcuM&#10;FyljcKiRoQKEUL4u/fZW0XGuYwze7mOPQ6HuSt8/KXxIFF7raIYgzZmEoA4vXAueG4FsrINoKkwi&#10;L5cyBE5i8ApnG0VS/FAiNpcrnBywhgCQWW3CCfLJzt1SGPHVlfY/QwV+kVIwUWBoqUTfQGMzwtAK&#10;oeaW8DMk+Om6pBIszQCTbYIy3b4sZZ/EYC+dSViqwWH+HEbYWbCZPQOWM6cpDzuSyUllhmcf3kDE&#10;AQbzPcO0jBCubYwQTYKczitARRt+KmoIUifk+XlR/M1XyryGjLWRvAktZGQN5XogISzD4pZze7W1&#10;NVZaWijr6+3t+Zs5Yjn3reb6Vg9PZVsKIdu8vBTJazI34A4fX95gXBWtcXCciMB0pRGa/E10zBBi&#10;YIElLr64XtOC3zL+/vDyPd4wGY3d+wEjd+j4rn+Ptpbn6LlG8HW+QHvjONrrnqGrfghDnY/w/O57&#10;3LhyF/f7H+PR0FMM9jxA3MlsxJ/KRd/VO+i+egtJCQVYvWwX/N0WwdcxGqsitqE8s4Kp6wX+9cPv&#10;8V+ev8TdqkoUHTiAupOn0HzuvBKDZRRJV0q60qm6N2NihEkD3Z+0B072B6z97KFIMvJjagyWuDs1&#10;AkvM/RRvqc8LHxJ/S6TSy6Uirv+pr9+fR97P9cXGrYuxet0ipKXH4fjRjYg5ugqXzmxBaWYMbnXX&#10;ork2F/dHulFbl43U1ONobirE6PAAxh8/xAkS2ttrNdauYjS+eB6HSHLvReeg55tGkBF+hJlATuCn&#10;AFCJvcXKbM9aUvWVyQ/E7SnHFsOAoDTgMUZcBmzphE1UESxDUnAm/wnO5Y8gragHT558oOXnXY8A&#10;/Gn8DX56+gY/P5NZoZ8rBRDpFqM8JvMBITn6GH94+yOqqgbgFngaLv4nkVc9gpb+ZyiovYXS+seo&#10;7fwe6VUPsHxrFo6eb0JMfBN27MtAS/s4qhru0RXWI7+wG9XlXahOyUbGvsOo4F0ncfUaJK5fjarD&#10;+5G2Mhr5GyNRsCEIiXR8qYvdULI+GMWMwpfC7REbSAflaYRjrgaI8TLFEWc9pQ1Qtg86G1JG2EUA&#10;7rbTwQFuH3Izw3E/BxzyssEuVzO6QLoDS4LFQI3uRAvLrE3pIkwnHuFI5+KmrkHXo0Wo6cNVxtUS&#10;fFIQkf5zsnThBektFUbGZnc6Q3lWhzzFTYoLIaZGjL3SVseLl5HTW5vuzcwQSx3k4UjmWGFnjO3e&#10;dtgb4ITDYV44FumrLLe4W2OFlT4vYkts9nBkrKNDMtBUQBhNyTRY8uwSGQon7YDhyj5TpcgyOZRP&#10;4LfOww2rXZ2VdQHjIhsrxTnJlFMTxRle/OKgdLQoXUoqvwQloeNvYKhsexNwMtOyPJXNU5MQVOf3&#10;nqcCRwJL2u8ElFI59qeTCjJklJTfgk7Pm5Hak7+dG6Oz+3wBoCb8+Rkyl18YXV8oHWAwXZ+/CmOx&#10;OsFGdylayM9eaU2gcxnN33wx33OZqQlWE9Ib7O2w28Mde6ldjLL7PD2wn9rm6IBVNrwR8O+k7W+p&#10;TGlGOEo1WNr9RJvd3RUobvX0xL6gYG57KDBcYmGJQJ5bhBbBSxcYZWwFHy1jHF+xER8e8v/6iw+M&#10;uuPobL+P0bu/xa0+ur6uV3SAr9DR+gRVxYPo73iNR4PfoefyEF4//Bl3ex5hpO8xHt55gbbGPrTU&#10;9SP1YgnSk4qQnVGMzMwinIm5iOS4HDRX9ODojgRsXr4fBzYfQ9KxRNxuHUBzfh1qErLxtK0TzfFJ&#10;BNNxOr0YxuJzaGH87UxKpSMkCBmNOy7KRKlxhNw5gk+c4YSkW8znXWGkm8svAXASfL8EwD+TtP39&#10;jeLHpL7oezCCRWt2Izh8PcrK85CasBcXTmxEZsJhtNaV4Fp7M7p7ryI99xLyS7MxNnYP716+REF+&#10;MaKWrcPJ2BKciy/GxdQsxPEO4bnoAnS9kwi+CfhNOj1xgzrSDhheBO2wAuhGUOH50ORxmsElhGPJ&#10;RBwOyoPn+stwXloJk4AcGPtmIHpHKxKr3uJ0egtG7gn8XuAnqfA+pvsbf6nAT/TT0xf47fNX1Gv8&#10;9slb/PjwOwLwAzpaBhEQcBZRyzOxcW8h6q48Rcf175CRfR05ZQO4fP0N0ouGse9UIw6crcO2A9k4&#10;droSB2OqcOB4Cc6cykPKyRTk7DyIsoPHkLZ5K04vXsx/mKMoP3gIhVs2IndNBLJX+uB8mBXSVnjS&#10;AboRdDq4GGqrDIe7EGiFuCBbpQBy0EEbh5106QINlarwESdDHLDXxSlPc+y10WRE1sERmSvQyRir&#10;zDSw3FQTqwgbeRqbjLZYaK4HP/W58JK2Mjo8eYatH2OXD12dMi0+YeGmoa24IykGyDyBHtINhHHY&#10;UWUO19WVLi8y9M2VsdiZUdmPcFTisKaq0kF5icxAbWOIrT4OWO9CN2NngE1O5tjpYYf9/i44EECH&#10;4mCKdQ4ThY9l1oSBiS6dKZ3gRwCK+xMJBP111ZXRKyJxm2HGhMxHCRCXORAKjIARBInAcQFdn+yX&#10;7jICTekC5MmY6UkXJ215Uj0O1NdDEJ1YIONogA6dnro2IcZor6mrFEQEgCJnxmNnFXW4zuHfz5dK&#10;MN+LUPNU4TqP9dXi76nN34PvEcD3CiRMQ/mbRenzRmBmiQWGAjojLOT2crrQNXR+a61tscLMAst4&#10;E1pioI2VJgZYxyi/ljemnYz2uxj1J5fbGet3MuZuJ+B2eftinZMTVvD7yveLpuNbxJi7jJFXQLfS&#10;1k5xfnsDg7DbP0AphIgL9Ceo5fGdIQR0pAH/hjF4sYktWrLK8GTkOdoIpIKiK3g0+k8YGfoRgzfe&#10;oK/7DW71/4jOq08xOvIDnj34AV28Fl48/BGjgy9xu/cRhq6Po5+u8GrLEMpLriLpUjFqqjtQUFiF&#10;w4yIFxhjezuu4/HIK9y6Nob+y3eQfb4Q0b7rsSBsP/ZsuoC3Yz8Dv/9v+P72MHqy0wi146g9GUPg&#10;xaPlwiV0ywPdExPQFhf/qV2wLuaMckzt6TOoiSHw6CInl5UnqI+Fj0kACvQml1PhN1VTISjb4gr/&#10;lr7YcCwN4avOIXLJcVTWNiORJzo6Morqsgr0995ERlouBgdvobm1HpevtuG3P/8Oj4ZHsWvzFjTW&#10;VaG8qhwXEjMRFLUH7hHnYBR0kSDLoQg8pWtL/qcqsDyEXFUqvVw3iKigAyyBZmARtASW8nCi4HyY&#10;EI62i0qhQ4iaEYZmAVmwCknD8YxRXMjpxq1b0tGZ0Hv4EB+k7x9h+ONTApD6SZygTJb6+Cl+HHuF&#10;7x8QlM9f4GbfQzg57Yd/RCKWbcxEYfVdNF59iOu3XiM1+zKar46hovY+Dh0vx4692di9PweHub6L&#10;yyOHsnHmYBLi9p1Bwb6jKNp7CPsCglBM8FUeP4aCXTtQsHk1KrYuQvoixt5VXkhb5oGjrjo46qaD&#10;5GgnpNMRyjIhzBFn/SxxiPA7yfh7ytsUh50NcMLDjPutJzpGc/uQizF20xWuMVXHcpkv0EIXK6il&#10;1vqMl3IRT4P73GkI0FJFEMEQygg5WS2VZ4N4EWbOvGBc6Qo9GZ1k6aiqShjMJhjmEHy6BCDhqK1G&#10;NzhP6QDtoj5fWfeTURoWAiV9ujNbuhQpCMzCShu9iQkaPGywz98Z+wNcsNrGQJmua61EXDszLJZh&#10;e9bGWE7nF00gRnBbZoVZxNcmZoahY6Wrk47c/tK1RRyekXSXMVA6dUdZ0hnSJU4qwtxYeeLcxLF6&#10;CCDwPBlT3Qh9eYqbK52uPMTIQ02LUBTIMgrT/bkSds6qhN986Vc4H47iBikpoNjPnQcHrrvy95E2&#10;Q1/eJPz4tz50ijJPn5sq9xOa3vy7AB4j1VppaljG2L2Ejm85YbXclN/VyFjZXk1Yr7U0wTprM/5b&#10;8SZlKrP5WGOzvRW2O9thk52Vsr7TzRFb6PZWWFnzRmFM1zmb58x/L0ZuP7p0geBSvraQ7y0SEB6N&#10;isYuP3/GZKkUeyrjiAWAgRo6WEAARuia4ejKzXh5/zn6e4aRlVVP8L3D8yd/xJ3b73GdAOzv/YAH&#10;9/8ZnR0PGXUf4QUhKAB8RWiN3f0O15pvY6ifcbljFJ3XRnHmXB6uto/wb++hvroJF8+dRXVJMY8d&#10;xRAd41D3Qwx3P0J5bjt270iDnd0KWJhF4cDuS7h7fQz/5ec/4l9efsDt6kbUnI9F2fGjqDt7Glcu&#10;JSoFEpl5RtoLpWAi6w2MztUEX/WpmE8ArFAA+OednqXD81/t+PxRMifgpGS75NBxFP8NfWEScBA2&#10;AcewcPk5RC9eh/Wb9yEhpRa7DiRix+4LWL/hEDLScxh/L6GkpARDg6Mozq/B3h2H0H65BeUV+Vi8&#10;Zjucg0/D0Ccd+uF0fZH5StydLHhMKA/qfN0ksgwWC2oIxFLoB1dCK6BQKXyI8zPl37qtqoOJzNnn&#10;x2PpAE38MmDsE4+Vh1qQWXEPA/3yAHSB20O8U7q8PFYKIlIIeTc2NjEc7t59vLv/GG9HxvDu8SPc&#10;uTmGwKAYBESmwtxhNw6erENn/1u0dY0iJaMR2TntqKy6hZjTZThypBBrN1xCcnoXki4y/iZWIf98&#10;NlL2nUbR/uOIX7UOR8IiUHWcd5DDB5G/YxOy10ajcDWhuNoXKQtccNzbSCl8ZCxzR+ZyDyRG2+NC&#10;iJVSBT7lY6bojL8ll6aI8bXA+SA7HPc0VXTUnXHYVhubrDSxwVIbG20JIoJPABhlShegNw/+WnMR&#10;pKv2EYC6ChBc1VQgD0iXhw+5ExjOmhqKZLIBZ15kjnRO7jzeQ5sA1ZF1QkRzPkIJO9l2VptDEGoh&#10;wIQgMWTkM1CHn85chBuqMbIZKQ5wr78jDgS58AbghM2u5ljvaIyd/q7K84EXWzHyftRyusKlztaI&#10;smHcpaJtCTQes8DWApFWpspQPhnW56evpQyLk3VZyrYM8ZNtf0JZtmUp+2Tuw0DGdF8CfyIOazHy&#10;qsNdIr6KKpwZYWUpkvn2nAg6O3mO74yZsJ0+A1bfTofVzBkwnzEd1nO4f/482MydrVSN7WfPUWQ1&#10;bTpMv/oaFpTd11/Dfc4c+BCk3nxPf3VNRDI2LyG8Iuk+Q/mbRuhoE3iGWGlmgA225op2ujlgi6M1&#10;1lga89/NFNucbbHJni6Z33074/5GFyfeNByx0tGW8NfDQgtzZcSHTIm/xtGJNxAbZWaZcII3ioAV&#10;CK60k1E3PnTarlhNN7jM2o5/Y4EwPTpnR2886h3Cy7F3qKnpQn39IJ6N/0cMDLzB1bZx1FSN4OaN&#10;D7gx8JLH/KyA782T3+H149/i8fBbXL8yjCf3vkd72wja2keRltuG3oHXGL77Fg9GXyAnMwupiRdR&#10;VVKOhtprqC1vQ0l2PRqqb2HN2nh4h5+EZ0QM5miFYfocL7i6b2aEbsVPL3/Av374DmMd9WhMuoDm&#10;5FTcKS5DDV2fSJlwIUmm5U/FVTrExtgLqCIEy3ldVSoQ/Muq718b+jap4sPHPkmqwlO3/5q+0PDY&#10;huMpXSgq7aT1Lcf+Q0dh4bwY1t5bYOG0HPFJZTh48DCutFQgOf4U+vsHEUMLfDauCkkp9Tgdl4cV&#10;O5Ng5Ef3F1ZEZ1cKPYm44vro/iYdoIpXOlzWVWNt3D0E7OhQhsjpB5Uo/QJ1CT8dgs5xaQVclpbD&#10;0D8FpsHZsIksgUNkMRyjshG0rggxST0YvPkeL+88wZu7I3g1ch8v6FZlBhhp/3vJ7ZfDE2OBX9Ol&#10;vrx9j3fHO7h9Y5Qgz0H0inyEL85EcEQ80rIGUV4zjBMxhN7xYqQwXsclNOJS4jXsO1iFFavikXCq&#10;EJ3FLai+kIHsfacIvbM4HrEQpxctQemhI8jevROp6xYjf304KjaGIC3CDmcJtcRIFyRGOCg6H2hB&#10;t2eI+BAbJQKf9bPAWUJP2gJF5wNscFIcoK81Y7I99zEGMw6vNVHBRmsdJQIvM1ZHtJ5MszQLvuoz&#10;FAfoOW8G/Bhd5YHd4owCCAcvib4yzlddBQ7SEVeDkJDiACV90twZfWXIm0RdGfnhw7gcyOgmkVjW&#10;/QwZl7XU+D5qjKoaiCZ0ZWTHWidTbPe2waEgN+zxcVSeWreaUN7kaKY8EySK0XcBHd5SK7o/Am8x&#10;l4sIg4W2Zlgqj/AkAGS5ihe/RN3FdjZK3JUIqEzqwPgunaLFCcq2jHSR/oG+jOyTI1/8pTBCmPsK&#10;/LS4j9/bR/bTwUmM9aQLdJvP7zdPVZl23ptOUJmCnpK59mSfp6Y2vLR4LJ2ew5z5sPx2BmymEYbT&#10;CcJvCcIZc+A0RwXOc+YpRRF55KU88Mh+xgzYffst/Okcw/ibhmvpKPF3JV3hMsb5BTrq2GBjgR0u&#10;DpQ9drs70wXaKJFYXOFmewLRgi7Rzg4bnV2UNsBldrZY6eyAZTY2WGPviLWEn7i89Xx9tb0Dj7HH&#10;QhPTT22BARoadIlmiCIoV9o4YJ2jJ5ZbOiHUwAolF1Lxw4sf0dM9gpq6Prx8+UfcJMRaGh+gs/0V&#10;bt/8AWMPfqc4v6f3ef08+kkBoAJD6vXj3ytj26Xzf1pRL64OvMXw2O9w78kHtPfcwqEj55CaXoq8&#10;ohrk5VWgtLAZHR1PmJAKsXpfJRbvqsSSHWXwW5wEbasd+PsZXoiOWo/KnBS8f9CJ//fv3ioTNjy/&#10;fAWlBw6jYO9+1J46jcYz59DESCzusCcjE93pGWhLuEQ3eBpljLoT7u9Pmoy6f03FBwm9f68mHaBl&#10;+EHloUGxcUm4N9KOiqoCxKbXwCaQkTZ0B07FZiEhMR61VRk4d3ILevtuYO2uFNgFnsDCTflYuq0Y&#10;VsHnCLo46IZm0vXJLC8THZq1BX7BhVDxSMOCwzdxtPgFAnc1IupQD1Q9LkHXX2aOyVYeiGQamgtn&#10;ws9xQRGcFpXAJqoYtlFlcIgqgduSQnivyEPU2iwC+APB9xxv7owQfATdqDhBusAxmQ7rkaK3dIdv&#10;BI6Dd/Hi3m3cuH4H69ZnIiAqBT7hKXDxjoed81EEhp3Bxq05SMu5zih8DQtXxMDGaQt8gk5g8eIz&#10;qM5uQ82FLCRt2sM7zFnk7DiAvb7BOLt4KRLXrkXqpvVIp/sr2xyJrIUuOOOui8RQe2Qu9kIqnaB0&#10;gD7hYYAzvgK6CfCd8TbDCbo80SnG4LM+ljjM6HvCzZTHmnPdEFvN1LDeQhPLDebz4pqNKO3ZCCb4&#10;vFW+gce8b+CjNpMXxDy6ABljqodgXoRehIG7JmMfo6zt/DkK/AR6Im89fbo9AoKvC+ik/U8k6x5a&#10;6nR+dFx0I/IAIymMSHeUhdZ0JaZaWGiuwzg24f6Oh3njUKA7djAab3a2YKSzxGY3As3SCIvMpQqs&#10;jQWmugoABXjyFLsFBOICxmFZX+pgqwBwuaMdL346Ga4vsJLRH4yUttbcb69Innki7X6hAkVK2gyV&#10;YYBahB8jsIe0e9LdSnugPH5SIOepxiippcffgzFR31h5IJG/tO+payuS7QC+7qtG0HM7kOtB2jJr&#10;i7T9ybhdvjch6kXJYyyVZ/+q0lnOmQ3HWbOUIW3R/B3D6ASj+ZsupTtbamxKZ2eNHc72jLv22EpX&#10;J5F3vbW5AjwBn+yTKLyZ330JgbbE3FIpdKzh919FLScAw/h+S8wtFPBJe58Ab40DbxZWNko0PhIR&#10;qYBRZpBZbm2LUB1DLDS2ViC4xMIJmwKi8fDGfaazcVzrvI9nT/8Zj0Z/i4He7xiN39MAfMDjB7/H&#10;k/sf8JwR+MnIezwb/YFO8Pd4LQCkIxy++x69t96hdeAdqq89wXW+fvvpjxgc+4AzlyqQU9KDtp47&#10;uHz1Ovr6H+Ja7wucir+CdYcbsWRvHSK3lGPR9los29WCZTvKkZhRixXRAQhzmI+Lh7fi2fBD/Hxr&#10;iMbhoDIRq4wYkX56Enlrz5xB/dlzuBwXjy4pmCSloiUuWakSVxw7Q7hJ+58sfxl8k/qlNr6/pS8c&#10;ItNh6nsQ28+ko+3WIEqbWnDkfA4CF+5HTGIxotZswfajJ1FU34SqtlbEJFfByv80TALTCLok6Pmn&#10;El4EWWA29IIJP5nnzzcH6n6MvIEF0GCM1fNPxvmi1ziT9xQRe1sRdbyPsMyCrm8arAg+u/A8OEcX&#10;w2dFDZwiC2BDB/n/Iew/w6pM+zV9sL7MdM/8u/+9d++9660qs+Scc85ZouQgCCIGRMWAgiiKiCgG&#10;RBSQjCISlZxzzkHAnFNZVVZ64373Ndf9WPX27j5mjvnwO56wAmstXec6r+dOmq5FjMD50NqUSxPM&#10;h0UoI7NjGl/DY7x9+kGKwK/nFhiHl//RACLNBn1/Bc/nZqVZYVZogPdHh9DT2ofNm49B0SwRSnbp&#10;ULBOh7zpCSgaHsbhY1WSBSaeKEFqxh1s3ZmB0K2nkZpYjGsnriN7fzKy9x5Gc3YBzm3ZgVM+gcje&#10;uhU54UHIDfdD0VZPXAu0QbqLLtIctXDJ2xRX/a1w1lUPaU7a0vmTduoEnyZOi7jrJI4/76e76kvj&#10;g1NsdHHQWAV7aVW7dGh9qhvhw5i7WX4N/BTXwYPAc15NA9nwDdzk1mITY2yQtipLDCUTfd7WMgKz&#10;CD/zdau5XQdbnhdT3P8+C7OwPwcalbAtt9+sS1yLc6JZfd6XlxocxHx9YiicD2Emut2IBdC3m2sR&#10;/CY45uWAo+62EgAT3KwJQD3epsuIpgF/TXnGOHEtizFRXxW+BuqMvurw1lOBl64y63O/QA++Zh89&#10;damfoLfoMG2oJ02PJUajBBEmooQdiYkC/DRFw4oGQc/nUFGGBwHgKkZq0Mw2iREcjL9iTj0vgslb&#10;maBUoEnKK8CNsBcjKMRtLjJ8z9xukicEed6VANvErQfvJ2ozHxeopoEgwixYg9ZKgHrw9k2M187r&#10;10rlKc8fAoI4lLYcpKxA66Pt8sdii6YatulpE3JiKQOxloseYgx1EcwfkyDabLCGKsK0NRDB++yk&#10;7cUQYlEEXJg+3yeBJ1qEQ/kDEKavw/cjL02G4ElIBhgYIdzSBoE0vSB9Y2y3tMNuW2eE6RrDR1kT&#10;IdpGUmtwgDr/nrE9PFUM0VBSg8mRZQz2LmN58VtMjj/D8MBz/vgTgIOvMTL0DEvz77Gy8BHLtLvF&#10;mXd4sPgdHj/6EQtLHzC3/C1mH3zE7OPvMUhI9k4QfnM0x6c/obppHjH7r6O69xnu9a+geWAebSPP&#10;sfVAAZwjriH6RBv2ZQzCZ/cteO2swJ6TTegaWkLBtbPIPr0dx/aHY9e2Hdgd6I8YdxMsNN0G3nyH&#10;+bZe1Fy6gILkoyg7cRxVJ2mEKadxLzVDmnuwNZNGmJGF2tQLqEhOx02CUIztFVsxyuP/XOio+CBj&#10;LUt0f/n/1uL7n0vcp+hAIr5Qc82FokMaDP1S4BJ1BjuOV0DDcg/cQs8hr2YeJ7Iboeu4GzFJ5did&#10;fgtGm1Oh6ngRmu5FUPO4AXUCTMP99ymtPlufHMElw2i70a0QG2l46u5XkFn+HCdzppGYMwXfw3ex&#10;5UQvzPwLYMTHmzHm2gRWwMqvHDpOOdB0ohUSouqEqZaYTdrnBkxDbmKN+QlcLhrD+xc/4P39JXwQ&#10;kx7c/9wC/H7lkTQkTsTh5bExgm8Uy8NTWBgaRFNtMwGYBEPRQEMAylqmYr1hArYnNDLKN8HGLhqH&#10;juRLs8A0dSyhvLQbV47fwI3j2chNSMO9K4W4duQ0jnsHo2D3XlyP2oq8cH8URGzGjTAXZLjp47y7&#10;IaGmhcs+ZoSaAY5ZKuGil4l0W6K5Ao5bq9D2tHlsyPsaSwCUbNBKHQcMlRCrK4dtahsQprgGmzd+&#10;DV+F9fCRXwu3tV/C/g//Q9p6K8kwAskjUEsFIbrq2EQYWq9bBfM1q2C9YZ0UD0VUFAsmiYgroq2I&#10;u2K4m1imUgxFE3PwSRDkvrtogOAXWxyL6Cn2hZH56jDC6qrSNtQYxTSwy0oPcbYGUuuvqG3G6thn&#10;T1sxVGUc4/0MaIBa4sK8HMJFZ20+xpvQcxMdosVQPt4eaKwpRWIxNb6nlujrt56vUwZufD1S3z9G&#10;Xgcaqhtfi5fa54kDhPGIcbNeyjQvxl8BQneCzFHMmUcAij5zITo0TUJDApkmLVNbW9qKhgZvVd6f&#10;93MnXDwV+Xg+32YVwlmMyeX9/QnXEN43RINRVVNbirURuvoI19FBqJa6BK/ft+E6mlKkjabdRelp&#10;SrAT1ie2kTwWQAzij80WTdFSTPgRjgH8zAP5mW4RjzXSxw5LS8RYWCLCkBYspr0nAIP09BDMSBzE&#10;yGu8ej30vuKPFw3Pz8AYYaaWCDMxx15nd8ZkSwRrGcJfVQcecvyx0DTg+yCwlXT4WRniWHQ8Rrun&#10;0Xx3BA+Xv8PS/fcYH3mN1sZlTI0zzk68wdLCB0LwA1YYeQUE56beYGLqBUamX2By8R3mHv+AsaW3&#10;mH3yifs/Y2TxNSYffMDk8ieU1U2je+Y7jBKWfePL6Bh6iPP5XfDfnUcDLEdFzyecLpyGG5OWqXcy&#10;bjdPo727HYM9NRgf7UXd3TakHD6ErT7mcDNQRPbJU/wePwF+/Yg302PoKLiOsuPHaHJHP7cOJ59C&#10;1YnTqDl5Bs0ZF9FyTkzNfwG3j6X+A3i/w+z/PP4dcP//SgKgmBlFmQBTcrsMGbuzkLO5REvKgr7H&#10;FRj6XIGuxwVouTDyehdA2/86lGlu8o5ixucCqBJ0am4EHC1NwFC04v4+kkNW2N+mIoLwOsxobxdv&#10;vcS5gmnk3FlG4pVeBOwtR9yZQdgx9mo758CcUVfF5iLkzc5CiVsNglmbr0uHz6vreQPGATexyvg4&#10;TmS20wA/4S0j7zsxGYLoAvNgBe8fPpQmP7g/MoL5oQEJgI+p3Q+nJtBQ0wg31wOw9c6CrtM5/gNd&#10;hYFzGjJzpxEckYG98dfQ2v4IHV0PcKOgCZfPFCA/OQvZh9KRm5iB0tPZOOi3FZcjt+NaVCQuBW1G&#10;bpg3rge54KqfFS56G+GKaO31M0eWWPfDVoWg0yUI9ZBgshFJFvIEnoi7Wp/Nz4XR2EoVh4xElxdZ&#10;7NBajyi1tQiQ+RK+G/4VW9RlEaRKU1n3Bzh+/c9wXfNv0nGwDr9MhqLbBGMv4WhBMNqs+5oAIxTk&#10;aEX8AroRfHYyolFkFWxk1v62eJIM3DUIJHWCRolmqPB5bkFxLBoZRAOE2IpzIv56aoq+fErYakqr&#10;sTLATktdHHa1QIK7ldQAEmOhJTWAhOkJCMkiUFtRMkBfvu4wwk4yQALQWXEt7GUZ32mG4jjQQAuR&#10;VqYsmo2RNiM2zU2T0BXGqaXGyMv3Jb0HebjTTr0IEH/CR4yS8CAoxXEAYSLm0gvUJbRoj0GiKwkh&#10;s5kAF+VDmHrwsS6M9k4yhKyAKs3XTV6WhihHU1T8x33FvgfB6ykni80ErK8ygcvy49/y5+cUws9n&#10;C1/XVl0NbDP4bHr7bQkka8ZUEz2poSNEnZFfRY7Wp8B/I/44cT+An2OQGNlB8xPgC+V78FP5/HeF&#10;8UUz+orGkGgzfg60PQdFMRu3NlwIOK2vNkL3awKeEdufgPQllH1pphFGZgQ9bVGP9iem1lf6PFVW&#10;kAafX98Smw3t0Fffi6nhBxgbfYjZuVeYnfmI5qZl9PU9x/wcoScaPubeMh6/xv35d1hh9J0lFDsG&#10;VtA99gTTj35A3+wrDC4QfI+/xQhhOLT4FqME6hBtcfLhJ4zzeRd4vm/4EQoqBlDe+hAXbk2gZuhb&#10;FDQ9wPFrndhy+AbO5LdjYPYJ7zeG5q4BNHaMEYTTqKzIR0xMBOTkVGDnbIvr2ZfwkulNzFP406NH&#10;GKmqxs3UNBQkJKHs2HHcEpWYiJqUFCk2i4WaxDyEYnKFCjFC5D+N6hD1f87995/3/3OVHE5E0cEj&#10;BKBotPAogooXAeTJmOleTqsrhxbtTdnxMpQcLkCVgFJnJBVjdKVOzR7FUNtUAC2PAqi4XJUgKBY0&#10;V3YXACySSo6Pl91UjHUO2bCPrkL8+VGcuDaIyq5XuNn2BHtO34PztkKEHm7HRpPjjL9l8Nl1F967&#10;6mEVXAIFu0xoM1rrehYShvkwCajEGtNUHElrxhv+Qr2aWcLb2Yd4s/BQ6v7y/sEjRt8FLI9OYGVi&#10;jDWBR+Nz0v5A1yAC/E/A0iUDho4Z2JbQgmPn+3E8vQkevom4dWcaXd1P0Hh3AjlZt5CTdh1FJ66g&#10;OPUa8o9fQtb+RKSGReBS+Bakerri+hZf5AQ64bKXKXICrBiDXQhDG8ZfYXx6kgGecdam9SkjyVIR&#10;mR6GUhwWBigAKOB3xFQBe7RWY4fmGkSofA2vNf8NvjKEn8YGfvnWwn39VxIAvWVXI4LgizYSdiNm&#10;EhHdINbA7F//O8z/7f9m/FGAj4Ya3PllduGX3Hbtalis+hrW69fAhTAUhuXJOCamz/emzYhuJWIe&#10;PmlpTYJGlJfoCM1j0S3FVTJF2py2sgTAKDMd7LLWw34HY+x3NJW6wGw31ZTsb5sJAaAr1sNVkUxx&#10;G+OwWMQp2tKAMVYL3hpiBht5vj4FaXxwkACgpTG2ESAxBImoaBsLmo4xQsX1QWMaEaEWasx9PUZJ&#10;VpCuDgLFTDHqBKQSbZFxVMRFx/Xr4CyzkRYsIq0s3BmNXRmJHdetlRYmchGTG2wkAHkfsS+s0Wnd&#10;Ot7GEqM+GDetvvoKtiyHb1bB/utvYP/V13BavYaf/Vpspl0HqcgiUkeN1ieMjwA0M8RucyNEaKt/&#10;Nj6CLow/LFtpzOH84RBmKGwwkpYorE9YoDBIAcBoEwNEGhsTZEbSNsbCArttbLDDzh5Bxqb8gdKm&#10;qavDVkkLWv+2CnZyBD7P+enoE+g0aC19RBiYMYoLCJrQeDXhx/0QHdG52gzOCtooO38Di1NPCb/n&#10;WFh4i6XFHzE69B5jI++4/wlPHnzCgyXaIaF3f+49Hq/8gJUnv6J38iUGCcbxB9+jZ/Y12iefYPD+&#10;G/RMv0PX5Aduv+Xx9xh78B36J59jljAcJ1DL707ievU4Ei7XEYCvCMBF5N2bRdfir7hYNoS8O4Po&#10;m3yGps5JtPZMo6N3DhfzS3DobC7sA4/A0icGpg4BkJU3Q3BwHBpqe/Ddq5/w0+uPmOvoR8X5LOQe&#10;ScKNIwkoSz5GEJ7AraSTqEo5I/UxFEt2in6GtxJTCLRjKD6USPsjAMX1vUOEH7f/v+YCFLcXHTiK&#10;LxQ3XYWqVx6LRud9Ayo+jJ7c1/csh6rTZSg7nYWy81kYbM6lERbTykTkvQoV1yxssDkPh+31CEse&#10;wWqLTCkCK7h97visSEjKeZTSBPNgFXEL+86NYNOOXJR2PEfd4Btcu/sIdtHF8Dt4D9En2hGZ3IqY&#10;U13YfaYXBy/PwHtfK8F7BWrO16BNkzTxr8Y6szQcSLmLN49/wusZxt/Zx3hNC/y9I7RoDBGtwS9o&#10;gqJLzPOZ+3gyO42JwUkciL8BF68sWLqeh390Kc7njuNI8i1cud6NS1fbUV0zgeL8e0g7fhGXjl/G&#10;rYxS3M2tR/aRc0jfGo2zAT7IDNyMq1v8cS3UA5d8LHB1swmKwp1Qts1dug4orv1lbTbHBU9jqTVY&#10;XAcU0ViUAOAZZ10p9u7XW48dqn9ArMY32K6xCn4b/geClb5CjCG/TLry2KywWgKgl8xqfrGUEWdl&#10;hCgDDXjR5MT1P+uv/5Vf3v/JWLeR5iWiHg1JgRa3YSPs135elMeTMVJ0kdkkjEeLXxZCRFzjcxej&#10;R0SrsehOQjCI/nWfp9hXkVpZxblQflnFym4hjMAxlvrYY8cvPi1QdH7eb2+KvXYmUgNIrLUBv9Aa&#10;hJTopE1TMtHCDmtDxNqbIYKPF/0Cwxh7A7j1Z2wPICSCCYggGpUvwRFIuGwxNWIENGTxb4ruIWam&#10;0jXAYBFtGU9F/BXDzXzFrMqMrKJfnrj257Rhw+d4K0eIr6f9ytJg+f5FucrwfRGKouOweKwH46+4&#10;r+jX57JBRrq/07r1sF+zFo6r+EOxhjBdvRab1svAS1YBvoRsKI17u746dtC4Re0k0Lcb6koRV1wD&#10;FK27Yj+McTeMPyoCiqLhQ2zDWRGE4HZCfas+Y7XY5/vcbsYfD0ZgEYNjLKyw08oGu8SIEWcH7LSz&#10;RQTPe4pZbgg+zX/6F9hu5P8Fgs9fU4/vW4s/OpbSdT9xDTBE2xi+KjrwU6cJ6xrxfTJVRMZjkLAZ&#10;GV3Gsyc/0vh+ZAR9iZaGBfT3PKTxfYcH9z/ixeNfsMwofH/2He4//AX9028xOP8tI+4bNI09w73h&#10;h+jl7Q38ntZ0vkF9zxt0TH2LocefMMI43EKjHJz9CZ2zP+BWx0PEn6nA8ewG1A+9RknLEgrqZ3Gl&#10;bAD7jxdh5iEBO0QL7Z9D5/AzRCVehn3UBdhtLYP91lx4RmfDxPUIjBz3wsknAZuDjyM1rQCjPRP4&#10;7vkHPJ+cR2tRCW4kf4ZaxdGTqEg8ReidQmVyGmpPZfw2Lf8FVKek8/zJf1wL/D0Klx4iBH+v/xSR&#10;pQis4JJH4BVD3bsYKh75NMFcGuF1mITeRGrJE1y8uYJzRZO4UD6PxJxJhCY0Y+vxHnjuqSYYU3Cy&#10;6D4cI4ux0SpDmsvvc8dmMe63VIKhumc+9DdfQ+SJboQm1iH2XD1u9T3B7f7XiEltQtiRezjPvxG8&#10;rwBZFfPIvfsSwfFViEhqwe6zozTMC1B2zYEGTXWV+XnEHKnBm2c/MwI/wPt50SfwgdT4IQAoWoKl&#10;FuHFRbwTC8csPsHLuVncn1zAnl2XcTipDQ6bMuDkfgYJibVIP9OEo8duIiOzHtW3h3D+xDVkJp7D&#10;hSOZqMmpR9Vl2mD8MVyKCMeVUF9cDduMHLEi2mZbgs4SN0JsUEIA5vhaIo8AzAu0JRQtcMnDGJlu&#10;Bsgg8M4w9p5x1EIawXfUVAmJ5qrYq70eu9VXY6fq14hS/hqx+nI4aK6G7VobEKLwB3it+2fC7yt+&#10;0TYixphRU0N8Mb+Ch7gmSCN0Z3kpbqARMq7xC+hJcxMRz0WWRsSYJ0zJlccOG9bxNt5Hi5GJMVEY&#10;oaP8RskKnRkLRQOKN2OelzJNkVHZk9sIY31Cz4iWocQvq+i7ZkDQ6WGPjT7i7Q2xz0YPBxyMsM+W&#10;58Qi7ozCMaYajHuKCNGQlWw1yliLf1NE1o3w01SgvcnBV9qKhhIZaTifGM0SpEso6qrBn1FSVBhj&#10;ZZC4TkhQBtKgwmiD4Xw9oQY6CNZl3CPExXW/zWqM6UridSvTgvgDoKgkXQP8vcQ5yRgJPtH4IUrc&#10;XzR6/D6cTeyLxhMPwtJXUQGB/AEI0VBHEJ87nD8UO2h9uwy1pa2oKAJ8i5iLkQYeJbq0MHpH8ocl&#10;jOYcyugeTGsO4Of5ueT4PKJ/IE2ZBvt7RerqMjobI9bCHPG2ttKQuT3WVjjg6oxYHu93cZE6PW+3&#10;tuWPgBmM/+1rRnjxOYl+f5oEnSG26BvDT5V2qa0vReDNSho0TP5g6BojzMYF9TfvortrAs+f/YTh&#10;oaeoqhpDNyHY3fOCx68wPPgaM1Pfo7/3MS3xPRYeMvZOvUQXwTc49wHdk28YgX/AwMLPqO9+her2&#10;l7jT+hSNA6/ROfcDuud/ws2WFZS3PEDzxEekFQwg4WIzippWUNq8iB4+tqbvES6U9WPX0SL0jn+H&#10;sek3aG4dRCujtlt4BhyjCuAYXQLffTWwCsuDaXAu9l7o43d/BicvVyNyZwacPbYjMuooygvr8Pbh&#10;W3x6+gbTdxtQlZaOIinGHkOlNDLkBEqTTuD2CTHl1jncSxNGKPrsivuIluETKDp8AsUJjMuH/9e6&#10;IL9D8gtF11IC8JY0Fldcv1NhrFUmtJQ9sxF/YQS0VrSN/IxbLS9wpnwakcfvIpCACkmoRlrZFGqG&#10;PyHk4B3IWad9nszUjebnXgYl12JpRhfjoBLo0Ly0PDIRfbITBy534ULVOO6OfYezhdPYf4bHJTM4&#10;n9/JD/wpLpZOIyGzD0ezRnAsdwH+h1uw1iYdSrTStXY5CN1bgddPf8H7RcbehRW8Wfw8EYIA4OdJ&#10;ET6vEvfu/iN8WHiCF7MzeLnyDEH+SYiIKUV8wj04OiUjwPcs4nbcQNrJKlw+W43stHJcTsrG9aOZ&#10;yDqYgeL0Etw+m8cPMhEXQgIIQB/khHghK8AZWX52yAtxpPm5IpOWl85oe43gu0DoXXA1wFUfWqAA&#10;oJMOzjpqI4Ox9ywrwUgRhwwVcIDAi9VYh4MG8khx0McRSw3pOuBWWqDvqv83QuS/pE3IYbeZBi1j&#10;I6PYatYaeCus4X9+GVqAHIK1FBHIeCkmR3BV2MgvCqOd7Frub4DDxtUEn4COAAwBIa7xidtl1vK8&#10;iKSMwEqy0nYzj71plZtpl8GayjQ7Rjx9mg1hvMdKW6oDjkY45CT6t+lgh7EyDjvx2NEQeyw0eU4L&#10;B+31EGumLs1eEymis54qv7AbCGJGSTUZqXzUBAxppkoiujLe03I9lQloZUJbiTYnJoDVVORrIqwY&#10;PQWMfdQYxfke/LVUJXsMEo0T+vpSP7othiImE5CGRjQjRmhdPUJBB76qhCPBJ4AnupdILcO0PwFB&#10;CXyMlhL8FJUJEBFTaZb8QdhMaPnyB0K03EbqaSGMETdEWR5baXkRwvT4GYaqK/DfhaZLYw5TZ7RV&#10;VUeg+IHh43wF+Hh/sfXncwXzfBDtO1hViYCkJRKUYTwXwW20riZ2E+x7zYywV4wbdnahZTuw7LHP&#10;0Qm7rO0Q7+rJHyMLuMgo8v3rI9LUiq+bsVtLh6+bVs3XHqZnIM0QE6LJeG1qDn8TppLTF9BPC3yw&#10;8hGLtL3m1kUMjX2Lydlf0dC4hLa2Z2hseMzEM42HNMGV5z9jbPEdBqdfY/7xHzE88xGjCz+ic+ID&#10;KluX0D72Ds1DL9HEujv4lob4Lap7XxB2y7g79BY3Gh/h2NUu1I9+i8ruh+ijZfYtfY+sO6M4fqmR&#10;0HuHkal3GJ56gqsV/bAJyIJrTAU2HyzH6bJFWG29AZOwYniTIdl3R3GraRRVjfPIKe3FkRM3oKPt&#10;DLk1Wjh1KB0rIwv4y+vv8YyJrv16gTRbTOGRRBQeJeyOHpPG6FfxXOWxFKkB5c7x01JcFn0IRZcX&#10;AcXfwfcPAKp5VxB6BJY0GUER1Blz1TcXQcY+E/LmiQiIKUBu5SPk1T3DmbIJHMvrx77MVhy52oM7&#10;w9+jrOstzpYtwyyoADIOVxl7SyDPUnApgKZ3EQz8C2AWkgfXnTfhsLUQ8Rf7capgFJW93yO78gnO&#10;XBvDzfoVlFWPoannKe72fUTsyWaEHqxBSsEK9l5ahPKmHMi55WKDw3V4Rubh6convF969BmAhN3L&#10;xft4s0zwLa9I02K9WVr6DMD5J9L6wGK2jD27LkHH5CDiDtbhSEItIkMuwN8tEfsiziJl90Wc3XcR&#10;F/dl4Fz0MeQdPk/lvoyS5AxcitqO3OgIXAn2xIXNzrjs74ycYGcUbHFGPg3wgrservtbIktc/3PR&#10;RuYmfdqfHu1PGxe4f9ZJC8ctFXHMTA6n7LSRYqOFwwRhnNY6JFuqI4Hmd9RaGzGa6+C/7r8jSuUb&#10;7NCRRZy5+JKI4XAyjF8qjGPigjy/AGqyCKZJhWmJ6ZlWw01mjRSLRYm+gWLrwWgcosdoSmh4E4Q+&#10;qoSKogy8lfnlpMF4iehM8wsgXHx4/1CCJ1xbBbvM9LHL3AChGnLYbqRMQ6HhEXiHCLxENzPsMVNF&#10;rIkKTribI9HZCEcJwRObzJDgQCvke9hnoYWdBqqIZgVri1ZXglVlo2SqgZry0rkAMc+g3Cq+hnWE&#10;1Ua+Phna51raK62W+5vFDNIEnwdf9yZC2Y1wd+PrFcB2VxQGyUgsGjHUVXmO9+M56Trgb+WhQMiJ&#10;ccI0YGeZDVKJxhBH2rDLhvX8vPhcjLhujPrOYmzx11/C5st/IUgINwNGXF0tCYYBPA5WU0YQQSj2&#10;Q2jam2l57nJ8vOhWIyMHdxmClTFbmLe43ujK5xTXJ33EY3lfaWgcHyeichShF834H6VDYzbQRrS+&#10;FnYZ62GXhRl229pgn5MDDrtvQqK3J49tWfaMx3Y0PiM4rF0vbQUkxZA8fzFLtArNmdsADT3+INIs&#10;LW0RZGyFWP9INFZ1YnbmFR4/+QWTU2/RP/IKk3Of0Nn1BGNjnzDQ/xHV1bN49OgvWH7+K0aX3mPm&#10;0Y+Yf/pn9E2+Qw+ri3H4HqNr1+wL9My9RsPQE9wbfYfG8W+lutX1GBUsITL7ztYih0BtnfyIxhGC&#10;cuA56gdfIel8NW7encODF3/DDL+zQQdLGX+rYB9Tje0ZrUi7OQOH7TdgvrUcVhEFuEoDvNk4hipu&#10;b9dNobxiEKdP3cCWgDhY6W2CoYoDIn1i0VbZjg9Lz/BuegGz9Q24d+EybqWkolKsNyJmlElKQd6e&#10;eNw6cgw1x0/i3slU1Kecks6X0RxF40fRwaME4FF8oSrZX4nUcqvixfjqch1RGQuISR+DU3gunIMy&#10;ER5fjtADN3Eybwgpeb3wib2M7ScqsPVoGe4MfIeLdx4iNKkTa6wyCcBCqVTci6AfUAbrrTcReaob&#10;PvF34B1XwQhdhd1pTdif3orjV4eRxA+i8NY46prn0csPsLz5Jdbq7UJkYgsOZ83Da28zHHe1YJ00&#10;hf51OAZdxsPFj/wAHuPd/DJeLS7hFYEnACjgJ2AoVogTEfnd3GM8nhjHh2dvceRgPoysjsHN+zx2&#10;7SjAuRO1OLkvH8e3ZyAhOBGnolKQFXcWl3en4tKOJNw4mILsHXtRcegQCmMikLnZRQJgdpAbCiI8&#10;aIAOyPTQR5aXEa75WeCiGOlB2J131ZXgd5Z1TswCY6GAfdrfcKtI4KkhwVgJSYzBZ5wMCEIF7Nbe&#10;INlftMZagpBwtFDHfhPGZDPGJ42NiFDbgGhtOWzTlqdZrKdRyPELpQhfQsOH0PD8LRZ7CqAQjluN&#10;tBAq+tcRkGJK/c0sf8ZPT4V1jHk0FBqjt7jAryZPc5Eh7MSFfHlEG2ogzsoQUXxsjKEqAWfIL6gS&#10;9+Vx2scGab52jILyOEgopnpa4aS7BU55WHLfHMdpu4dstXGIhhhvqY29FrqIFEPgaHb+BGAIX+8W&#10;HcJEmKvoXyigyK0AbyBLQNBHwI/vzVtJQJEQpJ36ENbu4rqnKAJcTCb6ezkTOg7r18KR4HEk4OzW&#10;r4GN6AC+6itpa89j6XbRPYglju3XrCZM1sB1I8G4nue47y67AeGE3g4zY0SbiG4mNDpCL1BTAIY/&#10;EITZJt7HZcNa2PF5rNau/TwL93pZmH29DsZfrYbR16tgtmYdrDfKQEzL704L9RazazMG+zKKiwrQ&#10;1OAPgIbU52+rsQHNVQ/bTI2ww8oCMZYW2GZmyhhsgyQfLxz39cVBVzfstLQm2Kxo+lpw3cB/K13R&#10;lcYa4QZGEvx8aaAhOsa8XQ+hojHE2BohVu6oL23C4MADPHz0E6Zm32Bg9CkGGHF7+1cwTcMbZyy9&#10;c2cCo2NvMLX0LXqmnmFs6SOmVhib577DxINfMcbHds0+Rk3vKLpnn+He4BPUDzPKTn6H9tlPuNnx&#10;CHVDr9E88wlnSwdwvmwAl28OEYBv0D39A/rnfkR2aTdyK3pplN/hTPY9WEfmwPNAD9z2NuEIWVLU&#10;/BBBRyphsbUCRoH5OHmjD7Vdi7jXsoA7tRO4eq0Jt2+JbmwTyL9yF0cPXIONSSC2eO9E0u5EHNt1&#10;ANdPZaDvdj3aiytRn3UDrdfLUHv+Gq7EHqL1ia4xibidcBTViUm4k3wS1SlpuJ18CuVHklF8iABU&#10;87xFWBGAroy+7oyZNpdhEFyCwq4fcafvR5S3vsCNhkdIK5lEwoVe7DvTgNK2J/CKuQSPbTmoZzw+&#10;yFgbmtQOWecrkHHPh6zHDVpbnnQdMZog9Y6vQcCRWqQUTeNEwThO5I0gOacP25NvIqt0ElkFg6i4&#10;N4+bTY9g6JOGDWZHkFv/A9xjqrDB4gzUaaZi4gQ5lxuw88/EEn+dPtDwxPAaEXnFAun/KwIv4eXC&#10;Al7P0QRnHuHB6Ag+vHiHs2dqYet2Dv5h1xGz7RpiIzJwdFsGTm4/jdMxJ3EyKgnnY08hJeIIUsP2&#10;Ijs6FtnbYnBrfxztbzOuhnjiKi1QNIDcCHdHtp8Vzm3SxUVa3iV3Y5aRtBXRN9NVnDPCaVt1HDWS&#10;QaqNGo6bEyaMuAk0qnTak4i/W9b/EyJ5LmjjP0vT4R8wpV05GrCMsVtPBVGMjZGqApC0J7lvEEgA&#10;ilbJMBpSIEERTKPzllvDL4AcQmlZ4fpqiDQSLbT8solrbjQwX2XGS9lVcF33JQIUNyCAAAxhxAzX&#10;UGS0U8Z2A3HNSx67TbWkitRRQgIjb7IrI64p9+1ptUEOSHTSR6yBMpIdTZHiQgO0M0K6pz0uBNjj&#10;JN9zgo0mEmiBiXaEoQ3hacqoSqsMIWi3aCoxVqphG6EYRuD583VsIaAjeHsY422oaByhjQYKK2XU&#10;9BNFa/IW3XIYK0Uc9mJUF1FWXNeTruf91rAhGnmkBh2anig7UQSVaCQRjSCiMUTsi1Zgx7XrYLdq&#10;9eeJDggxca0wQl8XUaJbDcEnIrCozYSesExPZTHrzgZYffMVrFZ/A7N1BB5BZ7pOBsarZWC6Rh7W&#10;8qqwU9GQykJOCaYb5GEsbl+7EYarN0DvqzXS1nAV65s1sBZLFzCG24v1S9Q04aeljSjG+EjWdjMz&#10;7LV3wFEPDyRu2oT99vY4zHgca2Ul3cdHWZXgJKjNRIdqMwTTBkP1TQk/IwSqaSFY14wW6IybWbcx&#10;PfWKsBNdVj4wgj7HECNo3/AMZhZeYXb+I7p6VtA/9BADE8/RPvwIMw9/xBhB1Tv2GqPzP2Py0V/R&#10;OfUINT3D6Jl5ibbR94y+L9E8/hGdsz+hquc5I/A73Op9iiPZd5F7dxaXCMFaxuO2kQ9o7X+B7smX&#10;qO+eR+vQM5TeW8CWU3Vwjr0Hv0OtjMgL6Bh8xzTZBavoapgGlSOWbGkceIzWzhU0NMzj+HHGXD5n&#10;wfU2JCfkIffqXVw+V4768k7cK23G6b2nEO4TiUDPCGwP2o3QTeEIcAjCzs3bEe8bg9KUSzTDc1Ir&#10;cfmhIyg9JFqIRbeak6xTUofqL5Q9bjP63oKCm5i8II9ROA+rLU5A3/sU9p9rxaXb8yTzEKNrByIS&#10;buPopQ7c7nlLGLYh8kgVcmqfYHtqE4KPtECWsVnB7ZoUV+VZrntb4HuoCTFpnbg58AvSK+aQ1/wM&#10;J671I5HPc45QPXFlBPlVj1HX9wY7ksuw3mQX9p0fxrmy51CwJfzcc6VWZWXpNRbCyC0D46OvCbxH&#10;eDVL0M3T/qQO0eJ6II1QrA/Cei3i8ewylgcG8WhqEYXXm+G2+QK8Ay4j1D8DUT7HcCT8FNJ2p+PY&#10;1iQkhiXggO8enGYEztx+GJn+YcgKDcMFf09cDnRH4bZA5EX4ISfUXYrAl7zNcNZVG1d9TJDlaYwr&#10;XiYsAUJDXCb8zjvrIpHwSzZTwElLZcRrr8EhQ8Zge10p/gav/W8IXvN/IXjd/41dhN8uWuA+QwVp&#10;HPBOrY3YrsEYbMBYqqOASJV1CJX/hjYog+00qTAalJ/M1/CX+YaRSomRU1xjkkE4QRljpEa4MIbJ&#10;r5IqQGU9fAhPr40ELWEZQhOMJnxidFQQR1vcJqbc15TFPnNxwV8ZcSaaOO5qTpNTxVEHXaS4meC0&#10;lwWO8nUnOxgglVH4rJc10llXgt2QHeqIc5vNcNRGHcd5/1MuRjRBbey3McAOYwJGW4xn5nvg695h&#10;rEkw6iKUphpEMEfyNWw30JQi4TZG9q0E4lYCUfSnExOrBhDQfuJ6JWOwByPw7+CTGjZEY4Zo2WXk&#10;dGD0tWO0lYpmaLl6NazFJKerV8FuzRrYCWvj1n71GqkF2FtJWbpmKCpQQ53WpwJfGpvYigkORDQW&#10;w+BMvhbjhL+EBZ/PhhC1lJFnKcJ8I0tGBRayajDmVp/Q0/hmPZTFanJfroLqV+ug9tVGqP5hg7RV&#10;/1os5K4I/fVKMJFTh+FGFRhuUIYBy3ydHJxkleCppg0/XUOEGltgl70TjrhtwhFa4BFXVxx0sEe8&#10;nS22m5ozphsjytgUMeaW/KETrcGGUqvwFlaApjFCTJ2Rl56HocGHmJ77gK6+JXQPzjMGT9Ks6jAz&#10;P0coPsPE1ArGJubRNzKCe52DmFz+HgvP/kJb+wEdhF3L2LdoGH6C2v5FdM58QMvoRynWNoy+JQB/&#10;pP29QSdBeW/sLa7VjGP06d9R1voQh87XI/vWFKo6njJG0xanv0PtwDuUt7/GrdGfEHO2F1uS6pFX&#10;u4BmAvVq1TIcd1bDKuwWUq720UDfScZaVT2ClJRi3K4YQ05WM65nN6O6oht37/SgqrgFnTWD6LjT&#10;j5qyFhTmV+LMqUsI9ovCxlXq0FUyh7maBba4BCP3WCYqTmfj9skLuJmUCjFZquguU3TgyOdrgIpe&#10;tVD0ugMlj3JscMiCuk8ejhU9RkrBNOIyuhB3vhvBh+8g5HAlQg4VIPl6N0o73yC9eAq7T93D3nO9&#10;8Iuvg1dcDf5VKx6ylqeh6pYDLf8SKm8Fgg7V4/CFHqQXjGHbsXIknLuLhLQ6nMkZhZnHOXytfgAq&#10;FkkI2nsdZws6kX1zEqeyh6Fkm4Qv9Q9BzukK4VfKusmYfgPqthfQ0fMer588w2tG3TeMwR+WHkr1&#10;anYRL6fn8WRqHveHJzDf1Y35ti48G5tDS2U7bBzj4e5xCpH+5xAfmo7UmLM4s/sMDgUnYL/XfiQF&#10;JCBjWyJO+0fjil84rgT6IStwEwq2BaA4JgTZNEARgbP8aT5epsjyMUauvxmyvY2Qw/1L7nrS/jlG&#10;4ZPmyjhqsBFJRrI4xkoT434ddRCnsxZhG/+7VFGK/4L9+jLYxfgbbyCHg4ybuzTWIE5PDnGGhIHK&#10;WpqhHC1wHbYorkKMlqx0HCr3lXQcq09YMhpH0xTj9FWwW0cRkcqMujJ/wOaNXyJEeS0i+Zgg3jdY&#10;cTW2KKxBDG1xl7YiYmh98QSSGH2y35jR3FIHBxi7k+wMCTM9HLBUp9mZ4tQmc2QGOOKwmLCBpncp&#10;0AZnPBj7w51xPcIFWQHWtGJ7nBL9Hu3Vpan/DzL2x1ur4oANYzXj/k4x0sVEHXF8/v38O3tMNbBN&#10;Rx7bdBUJYXWCn7eJuQf5unbydW0lzP0J/UBxvVNbdIORlQzQg0a2SVEBbuI6H/fdlRSldXftZWTh&#10;SCC6KIqprRSkcbzC3BxY9qLfH8EoHiMaSMREpuH6hgiieYlRIdIwOm7FrMvuYnJVMasMI63xH1bD&#10;cs1GPreCNFegLSFnvloO5msVJPMzXisHHUJP5Q9roCLgxzgsSn2NDLTWKUBrjZJU2uuUobFKHCtC&#10;b4MadNapsJShu14VehvVoMdjw/VqMJHRgqWiPiyVDeGqYYgIQ1PsdXBCkqcXkt3dcdjBjiB0wi4B&#10;Pl0DxFnbIpZxONrYHKGajL+EnwDgFmv+u6RnoalxmAD8Hr3DzzEyuYTaupuoqDqD5vbr6B2oQG/v&#10;LXS1F6Kn7xqGJ7tpgIzLT/6EcRGDl/6EpsnvUUmbu93zjPUcDWMf0D33LYH2Hk0TNL+eJ2id/wkj&#10;D/8ixd17Q2+Rd/c+rtYtIfbsPRR2vEPVyK84W7GEnRnt2Hm2HUm5Iyhsf4WMshHUDr5E7+IPKKhf&#10;QFBCHVx23EJ10xM8e/lHzK68R13zGK5ca0B+fg9On6xAzuW7KMm9h77WWTRUMRbXDOFOaQcup99A&#10;3e17KCkswrFjSfDwDIT/5ggcjk3AoR0J2BW8B9E+u5GyMxUlpy6i9MRZFCWdRDFBWBCfiC+UvCqh&#10;7CWmpcqlitbAI74J28/0IbV4HknXx6movdJ+5dAfcTxvmDAsQ17Ta6TkT2Hb8XuwC78O/wN1cNtx&#10;E7776hAQfw+m/jlQdzkDLddUJF0Zxem8cVwqnUbBnQnklvZjaPoXhMcVYYPRAVj65sElNA8HzzUj&#10;r2YOBbX3ERpXgC0Jd7ArtRPa7hew1vKsBD8l9xuQNU5FVd0yvn35Gu+WlvD+PqMvje8NTfDpxDQe&#10;DI/h0cQMlkYm8ErMCjM4iscjVP++OSQllyIm+jJ2h5/D4a1ptL80HAiKR3zAIZyOTMXZyOM47rcT&#10;maE7kOkdgHPe7vyib0bxjlBc2+KPS/5uUiPIRR9rnKfl5QZZ4ZqfqQS9yx76tEFC0EMPJyzkkWws&#10;h8O6a5FsIod0Ow2cddDCPv318Fv9XxC8/v/CDo2vsd9gA3ZrrcFePRkcMFJAnC5jsBHjqM5GhCmt&#10;QpT6euwm5CLV1mGnLuGopyBVtOZG6fweI2XEEIB7CI9t6hvhv/7fELDhS4QqrMIWwnM7HxOpKYMg&#10;hW8QTohGEna79ZQIV1WpYml8ewyVcchSU6qjtnpIsjdAvJkqbU8fGd5WOL/ZBhcJ/HjG4cuE37Uw&#10;R5x00UFOmAOyQ+ykRd+Lo1yQE2SJNBdNXPJhfHZQw0EbcR1RF8dcDGiXBJypGg5Y6eCglS6O2BtJ&#10;s13HmWnw/YjlAFSwj7a4l/YqtrvFEDsxwkR1PSOxLMHFWEoj3KQups6ShytL7LsxKrsy/goISiu9&#10;0QjFguRiDY3fl6D0odX50fLEKmuhenoI4tZb3Icm6SXitIDmBhla4jpp2isHbsVymWJuQTsan5hd&#10;xuTr1TD9Zi0s1yvAcoMiDBhnxcLo2qvWQ5OQVKfFqa+VgRrhp8Zj1W82Qu1rWWiuFuBTgDbtT3e9&#10;MvQ3qhJ+StJ5sdXbQBiuVYIOj7VXycNoozpM5LUks3QTS2yqaGIrAXfQ2RWJHp5IYh10dMI2ml+4&#10;ji52mIrI7Iid5jb8vAwRrmcOX11TnDuUjLu17ZhbfI+FJ+K63lO09HSiZygXza0paGs7hq6ORAz1&#10;pxCS+Rib7cfs40+YePwTuhhbO8c/oHnyI6p6nzHmvkbLxLdS95fB5Z/Qs/A97o68QjUBVjnwAl20&#10;wL6FX1HW8hCXKyfQPv8nXLvL/bvPEHG8CttPViOjfAolBN+dwU+4O/oJd7qeo6Rugq/rLVqG3zAh&#10;thKARegYZnTuXMQ8X0f30ANU1U6hqGgAZ89UorVpDveqB9FcN4yOxkncLmljtSI3qwq3SpqQc7UI&#10;V67m4fCxE/D09EXyvkRG5QZcIiC9Xbdjk+M2hPvuwP7Igzi7/zRKUrNRevw8vpB3K4CMUw7W2KTD&#10;fV89zla/weFrE9iR2ix1eYm/2IdTRXPIqn2OyzXP4B9fgf3nBxhThxCV3A5dzwtwjilDxLFmHLww&#10;iAM0wsTL/Th6sRt2QeeoxN1IuNSP/Wda0TfxCYNjH3GJFmnrdxpbEhuxO3UImSWPkVP1ALnVCyi+&#10;t4It+/KQfmMYt1peIr/mKYy8LmGd9VlpsoX1+sdRUDKGlw8f49n0NKE3w5rCSzErzPQsnv82JdaD&#10;8Rm84PlH/UNYGZjASOsorl+9h8iQEwjZFI/knRlIjk7GTu9d2OO9H+nbTiM1+CDtbzvOB4Yj3cML&#10;mX5eKIwJxfWtgdL+RT83XA3eJAEwa7MFrgda4XqAOXIIwUueBKCvCdIcGB2N1uOYsQxSrZRxzlEL&#10;Z2zVkGwqh3D5f4Lvmv/CiLsKB00JLr11tDB5HDBRwF4DGRwyU5L2wxX/DTv0CDwDBUZUQstQEfEW&#10;hAWPQ5UFzFZjn5madLxFeQ1rLQJlv0IwY3IQ4+5WtfUEG8HC2qaxAeHKq6SW5Z36Cog1VkYswRlr&#10;pCT9jXgLgodwO+ZkgERGWLFCXYK1Jk3OgnHfiQZMu3MxRCJtrnynJ66H2iLdTRfXQ2xxI8IJ5TGb&#10;UBLlhOJIR+SFis/FCGf5I5DkoI4kvvfjzno4YqNJqKrhsJU27VBcK9TBMQdDnHQ1Q7KTEaGohf2E&#10;pKh4gnivmeiArIxwwjtUQ3TPob0RhJvUxbA9mp6KjDSOWBz7aDC2qipL/SDdGIV9NdTgpy5KAFAJ&#10;PsqK8Od+oOgwzn03RmQvQlPse4oWZBqjBD5GY8cNjNAEoC33LUXk5bFo2BBlKWaYJuT0vl4LbZbW&#10;asZcmqLcv34NWRF7CT4lQlGRtynSCjVWyRJyioSfAsGnAgMZVUJQwE9OOiduF6Ur7kOjFGVE8Bmy&#10;zFjOStq0WnU4E4S+GnrYZeuIox7uOLLJDYddXbDTwhzbjI2kESUJbu7Ya2GHnSbWCNTiD1DkTnQ2&#10;dmNu4TVGlz7iVus0iup60T3ShsnpCizMZmNp7jwWZi5geOwKRqa7GH9/xPij72lzjLY0vOaxd2if&#10;+ojWiQ9oJww7GWcnn/6FMHyDO71P0LX0CyoIyFbG4bK2x7hx7z4u3RxFTf8rVDHyZtyexbHcXpR3&#10;v0LLzM9omvoRmbeXEJV0m5Izh8Gp9xgafYL69vs4cKkD/ofL+Vp/wbHUYtS1LWF6kQZaNYmKigk0&#10;NSygrLhVGuc8PvQIkyNPcLO4GeVFTbhZ0omCG82oqOxEXVMvGnv7cCgxGSGMwyePX8L+A+dw5HgB&#10;coo6cfRULuIOXIK76x6YafsgJjAeX9jvaoTj7nsIOdGD+KuTOJI3gdPli0jOm8TV+pfIZp0snKUN&#10;TjC7N8Ej9jY2iymt9t6l6k4iPLkHhn5ZjMv92J5ci8ziccSfrsGB9HokZvUgrXQByk6nYBKUgxOM&#10;tlkl04y//ciufIAz5Y+g4XgKm3eUIu5UM7LKZ1Hf/w6nc9pwtWIEda1LqKidx4krw7TAEwT1VWww&#10;SEFuwRCWCbvl4WE8HJkk/BbwdmEZ78QM0TTB54zCT6YX8FoAcXQCz8YXMNg4iKyM2zh56AYORWUi&#10;dc8V2t8RHI44hpPb03Am6hQuRBxBztY9OOm8idHOD8Xbw1AQFYALmz1w1tMDl/w2SY0gUjeYcBda&#10;oB6yvAwYg81REm4vWWCanTJO26gQfqo476QrRd9kE4JGazX8vvl/IFrlSyRaKCPeUEaaGv8gjS9O&#10;ZwP26m7ksRIjsawUgUWDw07GxD2MwqLEvoi9EQReguiYzNvDhNkprcFW5fWE5hpG428QJr8au3UV&#10;GGsJQH05qYV5p7aIuUrSgkt7jRSl2qUnKx0LOB3hazzvZ4NEOy0ctlbH6U3GuBHuSsC5EXhOOMX3&#10;cWmzJW4SdvlhYpEnXdzYYotbOzahcpc77uzcJFV5lCNuBFsg298Up911cYqgTHM3RqqrIZII1uO0&#10;SlGJNtpSi3eSjQ6OOxoQhvo4Zq+HQ4SxqMNWjMrc7iKot+krIZKmGqGnyognOj+L0TDrGFfXw1Np&#10;IzarKmKzmhKBJqAmrh0qM9oSfKIPoKwcvOUVEaCqTpNUh6foE8ioLKKwF28XjSI2q1bDmuVI6ImZ&#10;Y8TWgUYo5hcUs0uL1l7L1eul1l6Nf/0GGl+uhvpXa6DKY8U/fAN5wk/pq7VS9JWiMCGouVaeINMg&#10;+NQIPnVpK4xPd72KVHobVAk/eSkWGzAKG21Qh4WCLqyU9GEmpw0LeR3Ycd9BSQ+b1AzgSbsLNjDH&#10;bkZeYYDJjMWicSTayEQaSXLMmzHZ1QN7CMAdJlYIt3BCXck9TE2/kvrw5TIxZd9ZIXjG0NLdhNHB&#10;6xgZSEdv3zk0tKWhf6yZAPyE8cffYXTlAwbmPqKX8Xnw/o9oGn6BPu53ElijD39F4xhNrvcxOu//&#10;goap79Dz4G+4WDHFmPyKdvhH6dph79wPqO55hOq+F6joe4XaiR+Qde8hPPZVIvBQFSo63mBw5ntU&#10;1Y+hoX0B2fyObzlRjjY+d/LZOziT3Y6+4VcE4DROnryJ6uoRNDeMYXbsORYnX2N6mEZbN4Ih2mJe&#10;Xh2uFTSgoKwTjaLBZXgG+ZUNcA/Yg21xaTh9qQKZufXIKSdTbrfh2u1RRO+7if/2Bzf81/9piS88&#10;DrQjveYTrrT8gtMVj5FeuYJzrGO5E9hP+4tN76ANtiA8sU7qx2cXUQyP3bUIOdINI998KDmehdfe&#10;aiRkjeDMjVFcKR9B8d15XKnkiy8Yg0HABegE58HtcDs899cjOXceTmFZiDxag2B+GAH8UCKP3EV0&#10;4l0kXuhCadMjnC/oxpH0MtxtnkJhSTdOXOiAilMq1tlehLxJKsr56/Jg7j4ejI7i0dgUHrNeTM9L&#10;EBT1ZlG0CD/E+7lFvJ6cxZvZFbTfacOlU2UovNCC47v5S+B/CrE+CUiKOokzuzJwZmsKLkUcwpXg&#10;KGQHBqJk+1YUbgvG1RBvZPp44ryXN+Ovh9QROn/LJlzxtcRZZy1kexniRqAlSrfY4wr30+1VcUF0&#10;hbHXQjrBctJciTBUQYzcPyFK4Z9xzFIFSQSgmAxVAHCP9joJegcM5JFgqixdB4zVkZGu98XqKTKq&#10;MubShKIYYbdrbJTAt4swjFBajUjG3BhNmuVv8IugCUZr0PS0+XyE22EzglNrHXZrr5cWX0qm4SXa&#10;0rZMxPPKSccnaGgCUud8LAgfZQJJBxfEyBZG3HzG3RtbnKQV7fJ5XLnTA6U0vRs0vaJwO9Ts8Ub9&#10;Xh/cZTXG+6JujxcqttEGt9ohK8icPxzGuBxghYu+VkgnVI/bi1mw9XDK2VAqsS9ezzF7Hem1JFiJ&#10;LkCEt/ghYAwXNhhnoYVYcy3sNmfkM9ZFlJ7oHK6MEDUFqQIZjUWfRn/GYW/FjfCUJxhlN8Cb8NtM&#10;+EmlQCBy6yEaT3jejaATQ+FES7BYa8NZHHNfmKDt6jWwWbMO5oSeiVgE/Q+rCL9VMCLwtGh2yv/y&#10;NeT/+Uso/NtXUKEFqvJ+v1//k/+3VZL96W5UkqAnQGckp/kP8BkraEOfQNRhHBaAtFA1gI2aESwV&#10;9SQAmhN8YmutbAgbJUNGYW3YKejAS9sc3tom0vok2wT0LKxxwttXAqKYXOGIhxvSfQNozjbYY2GL&#10;vS5+yKHttLbMobbrFfLuvsPlO9/iUtV9VDY3oaPzAhoaD+FOw1FUNRxHTWMhhheeYu7Vz5h7zii8&#10;8iMmCLvR5R/RPPwMvbPfYvzhLxgTw9oWf0DD6Bvc7n2KRgKwdux7JF/vwTVCrJdReHTlT1J3mrH5&#10;N2gcoOGNvcexohFEX+iG64EGBB9vQ2HbW5Q3LGF4+j3G59/jbHE3jhd2YnjpB1wrG8SJ842UnE7c&#10;KOzH7dvj6O5awcTYE8yOv8DMyDPMjj6XtvMTr3CvaZDvYwB5pV2o77hPAC6jsnMGzluSIWPgjfC9&#10;6cgpa0E+4Zdd0YgrFaOwDbyCtUZH8I3Rfnyx3j4ThqHlsN1Rg5CTg4jPe8BtJ6LPdmH/lXFsPS7G&#10;6HbDn5Dz3VUJxy0lzPVjMPLLxxoL/hHrY9iV3gvH8EvILB1Dyb053G6aR3X7E+w+fRfavudwoGAF&#10;O69MwzWuGtvS+uEaU4xDl4bhH1cG3323aJHNCD18V2poyWIMLm15hAMpN5GSeQedo29RVruCTSFX&#10;sNHsBOw2X0Rj40M8nn2Ox9MzeD4zKzV+CPB9vh64hNez9/GO0Hs9uYjnY7N4ObGAzlt1hF85rp+r&#10;xIn4a9jul4R9gceQui0FGYzC2TuPISc6Dmkem3AjMoQVipyQQFzy9aX9MAJ7BeBqwGaWC/JDHZEl&#10;Wn+9TFEaao/SYGtc8zTEBUd1ZG8iLDab4pqHAU4YbcApUxkk6a3GLrn/jjP2mtKIkFRbdRwzU8Ah&#10;RuBEM2VpQtRECzXaICMqgSWuCe6nvR0Qo0ZY+w3kaImEn7YMdqqvQ4zqGsSorME2pW+wTXU9tiis&#10;pvl9JXWl2a0vg32E6EEDWYJWlWDlse56JJorI9VJG0nWyjTMNTjMSH7KSQvnPIxwNcgGyTaqSLHX&#10;wBUCK3+LA3IIsKJIB5REO+G8py5Ko50Ju824He2Ksq0OKN/qSPBtRvOBQDTFiwrCvb1+qN7phZvb&#10;XFAYYYfrtMGcQHNcC7JAlq8xzngQgnz/olI3GeKMp4m0TIBoHDrjaoA0F30k8cciwVKN0VyLX2gN&#10;xJmo0QZFRNbCHlNNWiHjsYEqYvTFiApGfF0VqTU5XFNBGr8bpLwRAYrrEKgoJpNdRwCugxeh6KMk&#10;xgUrScATsyvbr137uWvMRtGnbz0sV62C6R9Ed5fVsKIZmq3bCKNVa1lruL9B6v6iQyBqEobK//oH&#10;qDL+qq9ZS/CtpgHSDtdugM5GeRjIK0FrnRzjsdw/ICiu+QkTNFHWhZGitrS1UDeEmao+jOW1YUAD&#10;NNioDiMZTRjLasGUFijBUE4H9iqGcFU1ZSQ2gKuKNry1DBCgZ4oYa2ck+4Zhr60DQtXVEWdpg3g7&#10;J6lh5ICbDxKjDuNmYQ8qGl/RAL8lAD/iatUS2obbMTB8Ga2tx5mwEtE1eBFtvaUYnJ/Cw/e/YvnZ&#10;T7gvJk148RdMEkhdEy/ROfkG40//iKEHPxGA36F/+Sd00QrbCcDyrpc4f2sCtYy+fdMfMDT1GkN8&#10;zOKjX3C3cwEljXPIrH4Ih7ha+CR3IyKNoJr8ETPPf6GxiRboUTQz0h4+V4XLpf1o6ltB4c023Kka&#10;w507U6xpjIy+xvDoU8zwucf6H+P+xFusLHyPMfG3pp9iaPYJOgaX+FxzjPmP+R6fYmdyHo6cr0Ds&#10;iTzsTy3EtcpeFNV24wblTMUpCWutjsBkywV8oeRWADnnXKyxvgAl91yo+9yATlAR1DZfg1X0HTjE&#10;1MA0uBhG/gXQ3VwAbc8iPsF16HrnYUf6KI7mLiKz8jlOF85hf9pd5FZO4k7zCmrbXsB7+1XG5E6U&#10;dn7CtbpnSLg2guCjVdh3oZO/RstIzR+GW0weIlLapLG/Wq4naJJdKGx6jKq2V8jkP+D1ymE0DLzG&#10;icutkDGOhXfIObTeXcCL2VdS9H1/X4DvcyuwKMkA55bwZppReGxOAmF/1T3czS/H3ZIGZJ8pRTY1&#10;e39EKlJ2ZOBCbDqyY0/i6o5DuBi6FbkRW1C6IwqXA/2QHRyM7JAwZHj54UrgFkLBl/DzkCY9uOxt&#10;hGxvc1REuKCMADxrTdMzk0WOu75UAoAZtoSOmQyO6nzz+XZrVZy0UpbquLkCUiy5zwiaYqcjxd89&#10;NLUY1W+kFmEBxSOE4z7CcJfGat62AXEEoKhdhGCk/B9YXyJaNG7Q/LZrrKMxymCvoSwOmSpIpilm&#10;nxFTbsXrbcBxGzWcdtbGAUL5iLm8NEu1OJYWcgq2xVELBWkG6+shdoy+DrgWYoGyGL63HS6M/Ra4&#10;tWsTaml4Nbs8UbPbU4q8AoBth0PRcjBYqsb9Abi7x5e3eaB8uwuKCdC8UEvkEoTi+uCVIFtc8LMk&#10;CA2R4qzDqG1AszZFBiEolgs462YgzZZzQpiqnYHUKHPIkvAzVcM+E1XEmapjt5EqdorLA6xo0ZKs&#10;w4gs+kBqyGGrlujbKEC4ESEq6xGksgH+BKI347IHIei0Yb3UJUbqGvNb2YouMgSgmAJfTEhqvZbA&#10;IwQF9MSiSobfrJZWlbPcKMutLEzXy0CP5qdJAKp+9TXUCUkdxmQ9ws9QToml+Lll+A8bpYir+pWM&#10;1CAiYKgvpwE9WXXoyjASbyQY14tWYnF9UIN2qAMTltgXrcWmBKONigFcNM3hpGIMJ1qhg5I2nFV0&#10;4K4uIGiBaEsXJHn6Ya+NvTRN/05zK1qhFaItHJC+Jw0F2W0orXqOnKr3uHDzDcoblzG+QAD2p6Kv&#10;6wT6Bk9jdDoXo7PVmFgewdMPP+DJy1/w9OVfsfLi72gdfIqB+W8Zg59icOUTwfc92qbeoH/pE4Yf&#10;/AlNI29QM/QR6SWjqO9/jZHFT+joW0Zb931MzH2Hsbl3yCrpxN6MVgQld8CXAIxM78JNxuUR0T9x&#10;ZpHgGkfH+COcutqAiyU9mHn8I6bvv8PoOA2yaUm6BtjZ9QiDfA3T028wOfKcBvgKk+MvGd3F+OWX&#10;6J1+wr/9Ft3jz9FJM2xjVbbPYWDhW7RwPyPvHi4WNqGsvg+32h/AJvQsFG33I6VgCF8oupVDwa0M&#10;iptKpH52YvEiBY8CaTjbBoJRhrCTJjt1uQ45V7HWRwlk7a7DIbIGqUVPYRmSD7vwAgTHV2Jbwi2k&#10;8kO/eW8Jde1vEH34Ji6XzaKx5wNqGlZwo3EJEYmFOJHbiQJC8lb3C3juyUfkqQ7sPN0HXzFS5NAt&#10;7DxRzcfNIa92GderZ1HetoK7I2+x5UAh/MPS0HB7GO/nX+P99H18XH5A8K1I9S33BRAlCM4u49n4&#10;HBa6h9B1uxZjTfzgr97EueRrBGAFLp0oxtVjN5AacRSZkQdwPjwa5wICUBoTg8KoaGT6BSIrOAxn&#10;GTUyfAKQExZJAPqhKMIHBWFOyCTkMmktBQRIni8jncVGXHRRR9YmWpWD8j/2z9jI45KrBjIcGH0J&#10;yNP2akhzUMcJK0WkO9EIxTohLobYQ0hFKn8pNYYkWKhgv5Ectqt/g2i1r7FDc7XUWLLfUBF79eUJ&#10;vdWIUv5GqkjFz7WP0NzHxx42U8Qx2lyqg4Y0C028/jrWWpy0U8NJJw3Em25AipM6Ul21CHYD5Ibb&#10;45w3bcxdV1rISSzilEd7K9nhhIo4d5TvdsWNbbYo3+WK+v0+aDrkj+bDAWg86If6fd48DkD70TC0&#10;HQ3l+SA0xPujjpG4ao8Hbu9yQ+k2B+SGmDNKWyM/3JHlhBwC94KPKTK9jRmTRVS2QMZvNphGCJ6i&#10;CaY4GUl10tlIumaYwDh8WIw0EeOPxWJMxqrYoSu60ojxuaKvoZxUYZqyCFHdQAhuIABpgyoyhMM6&#10;uG5cTdtbBweW3brVkEaKbCD81q2V4Gf+zTdSiT6EYgp8U0ZhscCS8dc8x60NY7LNRjlYEYKSERKO&#10;BoSn/gYZwk0W2jzW477W6rUE3lqpgUP9GwG/jf9oCFFfKwflVRuh+PV6yH25BnIEpepqeWgTeNrr&#10;VaXS4b6hghbsGHltNQxhSVu0UdaDi4YJXDWN4EJzdFUzgJuKPnw0TRFmYIX9zp6IsbBDlKEZEt02&#10;IVzfEuf3nkPx1U6U3XmKGzTArNuvcaf1PoFXjYGew5joP4X5mesYny7F7NJdzCx1YP7BDB4+e4vl&#10;p7+ie/IH3GxcxMSjP6Nr6j1GHvwsjfGtG3gkdYXpmP4oNY40T/8RaUVjKLx7H5MP/oy+0Rfo6nuI&#10;kSlaGm2yqXcZe1OrEUXJCTzRha2prWiZ+RH9THDdQ+PoGhpCQ+8oRacfe1KKUde9gjuNo5hhNB4a&#10;fo1CxuB6Wlv/4HMMDD3B8MBjTPFv9NIUb98b5mt7jsahB7TUV5KpNgw8RfPQM3RPvWQEX0HnxAuU&#10;3h3B5eImFFYP4GJZrzSBQ+LlFuRVTeML5U03oex+E6qe5RBr+ap4FErQk3crgmNsN5x2tUHB8RJ0&#10;fPJgGloGY7FkpU0m1homIvxoA3z2ViLocD3CEyqx51QVzlxvxaWCDur1Y6TxHyC3cgZt/HWobZhB&#10;fc9jnMppxKlrzagdeo38e/OIPlWHnRl9iD0zJE2bn8TY7RWTi6jEagTsKUVsajOOXe3FgfMNOFs8&#10;i8CtF1Ca147vVj7izcz93+D3gPB7xHpIAK7g7TytcO4hlvvGMFzfihVuR+624UZmPtKTLiPn3C2U&#10;Z9/FiR1pSA7cj3Phu3E+NBT52yIIuCjGtkhkhWzDhcBwnPMLRk5ENHIjtyE3NAA3wjxpNHZId9bC&#10;NV8rws8cl120WJoo9DdnBNbFeXtVXHImgLjN3qSDiwTPaUt5pDtoIt2RgHTRlTpMn6MFnbTTQqwO&#10;zU/tG6kbzCFxfY7bWO112Enz26G+mpF442+xWJ5bOezSXI/dmhtohusRy/1YjbU0PcZlg41ItqJp&#10;Moqf4es5S8jt1fmKUVhW6rR9jBZ62FwOZwlvUaILS36Ek7R/3stIqvIdXiiKckZN/GZUE3h1BN2t&#10;2E2o2uuF5kOB6Ezagq5j4egg8NoSgtF0wJfnglmh6GK1JvwGx3jG4ThvQnATirba0QCtUEDYFjI6&#10;F4QzHodY0TwtcUWMo/azwWV+lpm0wXOMyWmuhjjtaoz0TWZIdzdjVBfXC0UDigGS7HSlsdMJlhpS&#10;w06MrpidRVkawbJVizDUVuS+mJRBTF0vi0AxzE5hA9zl1kvjdEVLsSNNUJQ0TyDjsKMs4UbIiQWQ&#10;hA2K4W7mNDsbxmBrRlsbWp9YM8SVluUk1lrhY6xlNsB8/VrofrMGxhsVYCanDP21MtD8w2rorSPU&#10;1tLupO4v4vqfMmEoy6i8EUoEovyX66RS/GoDgSgHxW/koMDbldcoQIt2aEToGSvrwJhx2VRBG1aE&#10;nY2yPhw0CEAtU2xiuaoawY21ScUIXjwfbeWE/Y6uOOjoiDgbZ5yMTERlfg8a29+hoo0ArHiI8oYF&#10;2t5dDPUnY378KpYX72FwpBZDo1W4v3wXC8utjK/dqOuYRGnzc9xqfYrxR3+jSf2I2ed/wwRjcMfM&#10;O9rgzzTAP4LsQfv83xBzoga5VYTU1Cf0jbzGAA1tlECau/8Wk/NvGUnfYldKAzYfaaDs0MRaVzC5&#10;8haDoxOoqCpDS38fKjum4b8rA8mX6zB2/wMamkdpgPNooDhVVk5heuYTpmmjY+MvJPubW6SZ9tEg&#10;p8kWQlnMQFM38Bzlrcu41baMlvHXaBx+gZqeB6giVEvIn1MUL48d57Ej9RaOXLqLvPJRfKHudRNq&#10;XmUEYBFBmA9ZpyxYRdUhPGUaLjsboOZ6EVahBdhxugdX+CHGJDbAI6oYBzMJrNJ5hByrxsmSeew7&#10;34iChnn+4RdoHlhCddMkrpT3Ibd2mqr8Gnf5Ilr6n6LgzijO5nWgtv8NgvZeRURyFVx2lcI84Bo2&#10;bavAgYwRJF4ZxtGrQ9h7dgjbj/dj69FWRB5rgmVQLqw9TuPyhQZ89+xHvJgXa4Is4v2isMCHEgTF&#10;dcD3Cw/wdnoZg9VNeDQ4hUnaX0/lXVw9nYW8CyW4nlmBPEJQdI5MjzqKs1u2Iyc6HIXbt6AgJALX&#10;A7bjcugOpPuG4Ur4NuRs246LISGSARbSAK/QWMQiSDcj3ZHrY4arbnoo9LNAaZANLjpq4KTJRmSJ&#10;eOmmK8XhLMLyIiPnNR9z5Prb4Ir4ojvrIsmElqf0JSJk/0WKuKIx5KAYDUKbE9cCReuwiMIJpiIe&#10;b8BuATyNDYSaLPbpio7TStivJ4ujJsqfryWayBKoKkh31ZRaatOc1fjY9QSiCk1TC0cZfU/QBM+4&#10;6koLtpdGu0vx9zItTDR0iPhbFx+CpiNbUHfAD3dpdy1JYag/6I96HrccCkZvciT6U7ah+1gEOhO3&#10;oPVwIGEYiO7kUPSw2hKEIfqj4VAQ7h0MoAl6oYJxuTTKiT8u9oSfLX9EbKTW5DxCUCwgf9HbQppf&#10;8fe64GXOWGzyv9UZWnKKk4FUJwlEsU201kKciQZ2GGkhxkCDpY5dxtrYLeYlNFRDpK5Yx0M0lIg+&#10;fzLSyBF3RUVpvZDfh8mJdXldec5ZXsyqLSdt3ZRUpNEZYgF1+w3ysFsvZpgWU26pSq3Hm3h/R8LT&#10;duN6mPE2C3k1WCmow4jg018tAxMZVRjIiihLqyMIBQS11ypDhVFY4cv1kP+3dRIM1Qg/eW438FgA&#10;UIPw0+Lj1DeoQGWNPCOysnSNUDSUiMYRSyV92KsZw13HEpv1beGtYw13TUu4qZnCT9cMu60dkeji&#10;inh7ZxwN2oXa4nb0DotRHd8zBi/i+p1F9M+0Y2TsEuamK7F0fxyz8zNoaS7DxHgh5uZLMTh1B6UN&#10;bShseovipufoX/wzJh/9HfdfA/Nv/k74/YiRR79i8vl/oHX8PYpbX/A7WoOkzGa0DrzF+OwnTM5+&#10;j/Gp11hafoullQ9Yef7vSMnqwaa4O9h+uhlFBPHg1GNCrgWVVYU0vmpG1nFsOXgFpYTj8pu/oHdg&#10;Dov3f8Tw8HcoLh5Gdc0MYfoByw9/xDgZMz77hlH3Ae6NPUdl/xPUkTEVPU9x5c6k1B+xou8Fakfe&#10;41z5IPIbF3CqoAf6fqkwDDmNuCvNcIw4hUs3+glAzyqoedyGvMsNqHgVwjtpEG6HBqS4q+Z2Ge5R&#10;+cimeQ2M/Yz71OHG3pfILJ2G1658bEupRer1MYTGFeE0n6y8bQl3qaZ9k9TgkSeoaJ5FZmE7ykny&#10;krvTqCGZbzctoKRumpm8BxeLevlhPETc6XocPtuKvadaERRfjb3nR2HmdxU2QWUw9CqGgvV5GPrm&#10;Qdc1C95b8nHy1B18+5wAnBUNIHOMw7RAQvBb0fK7wP35B5hq7sJy7wgeDoyho/wOaq8V4dqpbDSU&#10;daDgYhVyUouQnXQFl7clIDcqFoV7duBMgDcyQ2l9obuQGrQbpwOicYlwzA6PxPWILbgR7o2cAHtc&#10;oL0VhdqhjJEulzEul+ZUt90dNzab4jJhl+WiI8GwUEyRz/3rnka44WuGi5v0kEwDO2q0EYlGsoiW&#10;/WcEfP1fJIOLI+BiNdcScmsRrfQVt2ukabPEzDF7CMMYFUZhlVXSNFr7dGiDurKEnhpi1VYRpPI4&#10;Za2C43zuDEbvi+7auOSlx4ithlO2ijjvRht0VscRxt9ML30CkWbqb8Z46oJMTwNcocVm8fXdOxCC&#10;xsOEWmI4t0Fop+l1pUTxOIww80fbkUD0ndiCgZNbCcEI9BwPY/wNoP0RgMeDaYZBvI8fLdCP2wDC&#10;8HM1xvugVljkdsbqrbYoC7NEaSiL24IQW1z1t0YWfxzE8gLZYj5FAcHNNjjnZSkZYIanOeOxCU4z&#10;Gqc56+E06yzjcrqbIY476ktD70RfwjgTFexlHbLRxX4rMUWXFrbpiclKBQiVCTAZqVO1nxhjLM9o&#10;LC9HKLKUFCDNNq0oz62i1I8wQF0VYpp8d5mNcKUtesrL0iTlpFljvBXl4KUgZqJmtCYwXRSU4UA7&#10;dKAF2skqw0JGCcaEoA6NTur0zGirsUYRKl+KoXGy0OS+OqOv0tcytD9ZqKxTIvjUoSOvCTVCT4FG&#10;qLJKEZrr1KC3URMmivowUdCHpYoxrFUZjVVpgFrW8NS1Z9nCTdMCLsqG8NEwxR4HL8S7BiDOKxJ1&#10;Ba0YHX2PyYd/Rc3AK5y7NYPumSUMjzbg/sIQnjx/hUfPPzJedmJwsJiWVcpIfAeXS8pw6OowEnMn&#10;UD38I+YIv/uv/o4FbkUUHmAUHn34J5Q1LuNkwQj2ZPQgLqUZnUPvMDXzHjOMyDPTbzEzJRZlf4fW&#10;1iXU3lvBHqa5A+fbkVc7haG5xxBrhty9V47KezUovNePXScL0DT6HCOzL9HcOo7nL/+M4tIe5N/o&#10;kmavuV0zxhpB8c0ejM59i44xQq7vATrmvkMrI/ntvmfIpnDdaFiiwT7Bra7XuFK/jKx7D+B7uBjK&#10;bok4eXMOwUdLcPDCPWSVjYjJEAg/52LoBNzBltOLMNt2D6vtsqDuXYjAQ7UoqlvC4vKf8XjpF36Y&#10;DzHNDyCbsXZrUiWCD5XjSFojrhaPI/pwPs7kNqO8Zhw11M269gVUNs3g4o1WZDISl9ydRXXbA5Tf&#10;m8OdFoKy6wma+l/wPkto4H43f6m6xn/GwXOdCIyvh7JVOgw9CmDiWyEtj6ntmQu7wBK4BmTj+Inb&#10;ePv4O7yem8PLyWm8EdcCFx7iu8VHeMd/4OWeYcx39OHpiLC/DgzVNiI/9RwKz9xAY0kHCi9UIv9M&#10;MYrP5OFS+C7cituP9AB/pPj54+zWXTi1ZR9SQuNxKToBWZG7cDk4FDd3bScwvKUxwDm+tL1wB9wI&#10;MMclJ5qdhwFqoxn1aIWibobaS1XoZ4mrm/iltVBAmpgSizZ2SG8VAbgBe1S/Qsg3/xU7CLvtSl9L&#10;ENyvK4NtCl9it5oYN6wgHYvz4tx23i9Oa70ERTGRQjzN77iVJvYyJieb0ewIv9N2yrjsyXjtoY1M&#10;Gl+6gyojtyrBq4NTNgpIsVUg6Ixwxc8YN2NccWOLDeO+GfJDbRhXfdB6dAvakiLQxGjbwojbczIK&#10;A2k70HUiEo20wZ7jIRg4FY6h0xGsrRhMjaD5BUvnRYl9AcOORN43KQg9BGI3t52EZDuh2EEQtsR5&#10;4N5OF35eDlJVRDlIXWtKaIdFW2yRFyRASKsOtMWVAGtc4md9iYaa6WVCMzSWlhfI5A/KZR9TZG02&#10;k64fnnIRZqgnddY+YKqIBGturXWkkSa7aYI79NSwXVcV4TryBKEsSx5+ihulefs2K8nBU1FMoyVK&#10;RtqKaa+CaI2BYj5CJR4r8L4q8vBXlpPOizU/xL4vrdKHzyEWWxLTYm1SUKJNqsJGRhFGa2RgsFoW&#10;RgShPk1Q/Rt5aPxBFtoEmx6NUEuMCBGjQxhzBfxUGJdFBFYiGJVXKUB9lSpBqc770SRldKAvpwdT&#10;JWPYaljBTt0K9qoWcFa3hisNcJO2JZyUjGAvrw9fbVvscPRHrPtWFJy9iYGuZ5gV1+aWfsb5Owvo&#10;mnqHeQrD8v1lPHj8HstPP+Hh02dYuN9D42rld70fRbWtOMAEtiOjD0evj2PmDTDz7E8Yf/J3dM7/&#10;gK6FjxjkczaNfsKZilnEnh9C0sVxgusngu8VpsdeSrNPP1z5CfMz36G+ahytzcs4lzuI3ccrcIFQ&#10;K7vXhbrmu2jvvIvqFjKirBU7ThYybr/HrZpuQvoJxideEpCTaKU4jYy8Q2X1BEE6i8vXmzAupvtf&#10;/IRuwnb44S+oH3pBC3yFko4V1Ay+wc2mxxSyF7g9+B3yu97AdvtlbLCJw+X6x7h0Zx57Tt+WTPQL&#10;sTylll8ptp5Zhl7Abcg5X4NpUCHCDt5kln6Kxed/xsLyd+jsmEVz2yQ6mKuTr3TgdNEkcu4+w43q&#10;RXRP/IAG5vy8ylGUVYyihoZX27JAyD3A3Z4nuNl4H52TvA/tUQyHK6ufQxbt7zY/lMqGOTR3LqOj&#10;9zHKqqZxvmAUzuE5ULI+BQOx4pxTHgFYDgPfYlgHlMJu82UcPFKKlw8IwIUlvJqmBU7P4c3sAt6J&#10;GaEnZ7AyMIzHI+OY6+rFPKupuBQ5KWmoyLqJ+sJmFJwvR3HGDVw/cgYl+w+gfH8s0gKCcD4iFmfC&#10;DuHI5r2sWJzfegCXt+5E9pYtKN8Vyfi2iQZoi9IIV9yKdEFRsBWuEC5loda4E+UsbXM3GyLf14Tn&#10;9ZFiKoMjuqtwQP1LHNFbjRRreZqYBuI0v0LQN/9P2ts32M+Yu0P1G8Qof4UImX/GUVNlnGC0E4Db&#10;ofINohX/wPqSIFxD89tA+AkrVMAxCzXpvvu11yKR0TfZQpb2p4ksb31c9tLBOTd1XCAIM1zUkOmu&#10;hTRHZUZNPZqfMd+HNcppYwXhNoS6I8qinaW4KkyvRTRoMPb2nNqKvlTG3TTG3ZMRaEkMRP+pLRhK&#10;I/jSIqQaPsPbeU5UTwoheCIEncniOmGABD5RXYRhFx8rwfCIP9oP+qB5nwca9rjh7i5nVO9wwJ3/&#10;s2IcaIsuqIx24ufMH5MIWxSFWOBaAMHoZ4qrvixur4h+hgSkGLWSSjsUdcJBG0l2mkiw08JBa02p&#10;0WQvY/JOfRVEiWGFuoqIMVJHuFjInVALVFOkFSrAR4COx5sF2FTlaYAKCOZ9gjRFH0N5hGipSNsA&#10;QlGcExXMClClMaoow1NMoiAjy6gsZqYRQ+g2wGKdLKxklAlDRuNV8tAT44HXiT6AajBR0oahWP+D&#10;gBTg+x1+olR4P421tEaW+lrG5w0a0KEJ6stoSxZop24BJw1LOKqaw0nVGG5aZvBiLHbXMIM7bw/U&#10;t0OEjQ9Sdp1GS90Mxuc/YZAAzLq9iA6C5PGT7/Do0TssP/iERQrN89c/4eWrF4zDU5h/8AS1vcvI&#10;vvsCabceI/YcUxptamj5FzRP/YC6MRrd/PfoWvoz2mb+gvPVS9idMYDUa3OYWiIkx55JAHzw4Ec8&#10;efxHzM99j7GRt+jvf4WL+X3Yn3qbqbERxXXdKKq4TQjW405rL45evovIpFJMPfkV3UNLjM/f49nz&#10;P3H7E7p7+fdHnqOn7ykmZ75HWeUQ+sfeYmDyPdrHXqF7XsxQ8z36H/5Zmp0mu3oSlT0vkd+wjIqB&#10;98hvf4H9Vzqh4nYE8Vd6UDP6IyIS8gntenwh634JYaenYBhcDQWHHNhE3EbIAUbGtoe4/+JvWHn9&#10;R9S0jKPkdjf6hx8gt7wHh841wDLoDI5c6cOd3u9w/GoPTub14GbLA1TWzaOp9QGG+ULbhl7j4Mly&#10;XCrqx4HUClwrH0XzwFtUtTzCqYsN2JtUgtMXqgnARXT2PkQzM3wOf1HE0DnbkHzoul2FumOetESm&#10;nncpXCJrYe+Xg+2x1/H4/ke8ZNwV6wM/n5jGIwLvrej4PLOAZ+NTWO4fwoPBESz29KOxqAQ112+g&#10;/VYLyrMqUHntDm5n5qE0ORUVRw7QAkNxLiwGF7Yl4kRQAuJcd+Gg+25khB/AxfDtuBoRiqLoINze&#10;5Y+ybZ6ojwvA7W2uuL7ZBFlu2hL4CvnlvOFnItV1b0Nk2KriqO5q7FH8HzhhvBFpVoo4bimLg/qr&#10;kEgwJoihb3obsYeGt0t9tQQ5MVV+vGjs0OV5zXXYSTDuYPTdw2gszu/T2fiPWCwmUxX3OWosjyRT&#10;OZoeo6+HLq746BOCelJdDzAhDHWR42dEaBj+ozW2MMIG14PNCD4nmqAz6vZ7E37BaDsWSviFoO90&#10;JIYztmPgTBQG07dhgNXzG/yG03kbSwBw6MxWjGVEY5BG2HuSxkgAdiUTesc+A0+UAKAwQAmEBGDn&#10;YV+0HfRG834PNO11R+M+N9zb64q7cS6oi3VC7W5H1Oy0R+12e1RH26Jqmw2quK3YakUIWqMgyAr5&#10;gZbID7CQJqLI8bek0VrhvIcxzhCAGW7iGqE2TrnpSX0NT4pRKHa6OGCuLk3mGq2ngB2GqtJ1wm1i&#10;zRJCLJQVIqBGwAUyIgvLkwBHAIbpqv0n4Cl/hiDhKIAYrq/Bx6pIk6b6KYvrjArSdUWxNrEnbdBN&#10;XlG6hmi7gVCUU4WFvBZMGHON5DSguZbA+2YjlFbJQW2DshR9VWmFyjyvLMYGE3p6stoS+HRltWCo&#10;oAdjxmALmp4lTdBBzZwGaEn4WcBD1xK+Brbw0bGCp5opvNRMsFnHBnsD9qHw6j10DxAcD/+Ie30f&#10;MDTzI+ZXvsPcfQLw0c948uo/CMC/4eXrX9A1QECOvkDT+PcobKHQtHzCqZIHOJLVI63j0734C6Pm&#10;tzTA76U5AVsmfkFKyThCk5qQW/UWc4zaU1Mv8Wj5Rzx8+BNevfp33L//E6YmvsXCwi+oarqPg6dv&#10;4mTOXWTfbEYNwdfQ04PbHROIZZIMO3gb4w9+wcLKezx5KuD3C9rbH6OzewX3moYxLKbtmn2LxrZp&#10;9Aw/ZGp8gNGlHwi/b1E78AxNU9+itOMhcuqnUTX0inF4BkUdT1DY8Qy3hz7C+0AxXHfmIL/5KXaT&#10;Rwnnq/FF9OUVmG6tg7xjPkz8y+AVV4Hipid48PQ/MDL3AeWNYziT14wbfLL7j35ACTN4esEQ4i90&#10;4kLlfWxJbILqpgw478rnuUYU1UyhqfMROviBJZ2pRMLpShzPbMDOI8U4fOoOsouHcb18HLsTCpFT&#10;More6e8xRIKP8UNNz2mFhsN+RJ9qxuFLE1BkDNZyzoea4w0oO+TB3P8mTAlsv7AMLPKDeDC1gCej&#10;k3g2Oo33s0t4x3o5QRucXsTz0Rk8FesCdw6go7wKc+396K/vQ3bqddwrqkfl+asoSTiMsvg4XImM&#10;QXpwHE6HJODklkTs99yDoz4HCMBDOB+6DTmRIbh7ZCfq4regMNwVxVucUBhswwhsgTJuq7bSBhl9&#10;y4JsUBxgiQv26kjWX4fDNL1TprLSdcBztuIa3Ubs0/ySUZi2xsh2kMDbp70B8YRavBj+piGu9X0j&#10;xd0Y5a+xW30NjhgrI8lcTYrDooQZini8V3sjdvP+iSaK0ryDV8TErDSj/CAzXGPEzQ8iJFg5voy7&#10;tFMRL0UjxFVhUazbu9xRss0J1Xs90cLY2nVyC00vnKAj2M5Gs6KkGj4XjRHWAGE3ShCOEIoDvJ/Y&#10;FzWeEcMiLBmHe08QgiIOMwr3JodK1XMs+LMJsvqOEooJtMNDBOEBX0bizWgT8N3nhWa+jsbYTWhg&#10;1e9yQfUuJ9zZ6YgqltivpBXejHRAOd9DWbi4/mqLkjD+G4TYEOy2NHN+7p6GuMSofN5LdLLWxTka&#10;ouh3mO5hIo1n3m8pOlVrINZYjTDUwB5jMTOzujRXoSixAJVYflSCoIYyoUjI6WoiQkyRr62Grfpa&#10;Uon9UC1VaT9SVwMR3BfzGgZpqmGzmISBkTiAMAxS5bGiCsGoCndlDWmImy6NTsRh1W9koUorFNcA&#10;RQOIiMAaG2l9NEKNDWqMvbrQ3agtxV9jRUOYq5pKZaFsAmtlMzioWkoR2FndHJ56NvA3coSvnq0U&#10;gX01zbFZgFHPDWmJ13Gnfgy9zLETi3/C1PLPWHn5KxYefsvv+M+YowU+ffVXvHr7d/SNv0FFx1NU&#10;9r5HSfMbFLX/goyKV0jMGUHt8LdYegca2i+YfPwj5p7/FeMrf0N6xQw89tDqcmYxTQOcmvwMwGeP&#10;f8FzQmxl8ScM9j3HxOh7dPQ9Qd7tAWQUtiFLdHZuGUTLyASyKnsRcqgegXurMTj3CS/f/RFPmTy7&#10;Ol8gN7cPk9PvcPN2I/r7JgnFlxSxWXT0T1CYhjD1+AdMPv93tE59QEXPY1rfPJPpNIq7H6Ck+xHf&#10;wyNcqZlD5eA77CXINdwTcapwmH9zErV9L/CF5e4GyLoXQD+wBg5bb0vTVs0//zuGxr/FxYIuqen4&#10;ZP4g8/RLDI+9QC9/IcqalpB79yEOXeyEXWQpos5O4NStRyjueoXKTsberhWUM/efz2lGKY0wu2wU&#10;56i/2YVDyCkWvb9fI/fmFG43PsGtewsorBnFtcphFDWu4OSNMZy//Qix6b2QMUuFtpipmgBUcsqH&#10;nlcxDN0uwSMgDQ/u/4CViQW8nF7Ax4UH+PHBM6nBQ4z8eDY6hRdTM1juG8SD/mF037qDJ0PjaKto&#10;wPXULHSV1qI4KQWF8ftQsG8f0kO343TQfhz3O4ijfvuQ6LsfZ8OScXHrYVzZGoOcrUGo2r+V8HPD&#10;NX8bFIaKL6IzKqJcUckonEfwFPib4+YWe+k4y00XR/UZWdX+FadpfokGaxGn8j8Rx2MxU4yYHfq4&#10;mRLOu9BWrDVwVAz9Eq28qqsQrfBv2M7YG0u720vj20/zkwDJEsPljpgo0wJlCcB1SDCSR4qFAi4w&#10;+l7zMaIVmdGQaKKBpigNoy0FmhES1oQFwRxqifIoB8ZhTan/3s1oR1TEuKDpkC/jayj6CMDBtEha&#10;XSRGztL6hOHR9EYytmHs/HaM0vQE6KYyd2KY9xPwmzgXg1HujxOKYjvI5+gnBPtpgv3HuSUM+wjA&#10;XppgH6ufEOxPDELvEdrgoc3oOODD8kU7QdjK19QiutrsEfHYA3V7NtEGXWmFblLViOuGO1xRy9dc&#10;TXO9w+hexboV6cR/CyeUii49olP3ZkZjH2Oc9zFkGSGL5y75WuKcp6nUpzDJTg9HrHURb6KJQ2a6&#10;2Gumg1hTLcSZ69AKNWiISgSamAJfUbLDLdoqhKM6ttIEI3TVsc1QC1EGmgQeAUlTDKcVirkMow11&#10;sFVPm8DU5mM0Eakthuxp0CbV4U0bdFwvAxNani7jrSZjrhojrzqNT0XEXx6rEoDqvF1DzBAjowED&#10;OV2WDqOyAQFoACN5fRgSikYbxZA5I9gomcJZ0wZOamZwI/CCTF0IQDsC0AaBujYIM3GCj6EbAp0i&#10;ceFsOWrujmOWdjX75I+YefIzlp7/iicv/kTb+g4v3v873nwPdI69wZ2ed7jd8z0quz7hZvefcLn6&#10;DZJzR6UJDu6/+Cuef/t3vPvxP/DuB+AdHyNsMSa1DaHxNeia+IS2znl0tc1imeY3OfEWgzSznu6H&#10;mGNErWucQ/GdEeRXj+B6VT/uDiygcWgBGaU92HqiHV47ajBAQ3338a+M5H9GTe0k8vK6+ZxzOJ6W&#10;iuLSPLR11KOu4RZqm6rROtCHmWeMyPM/0kp/wh1a3/XG+7jWuICSnoeoHn+Liv6XuNH8ADd7XiP+&#10;Uhs843J52zt03P8rLleM4ot/tc2EvG8pdEPvICqlE/00ssfPfiFhXyKd9D2dP4KL5VMYnvsTZmY+&#10;4tadXowvfYfixkXouR2VZno+deshCts/oHrwW9RLS+k9QF3rfbQNvEAtlbS0fhZ3mpf4S0QS182h&#10;kzTOLhrE9ZuTuMMXW0wAxqXdxIkb/cipfYy4M22ISeuFgu1ZaLiI8cb5UGAU1iYAjb2vwifsPF48&#10;+TNeLT6TWn6/v/9IavCQTHBuWYq+K8ODmOlox2xbG0ZravBmfBINBSWovZiD1gtXcW3nHlSlpOBs&#10;1HacDNmB4/5xSPY9iGOb43Em5AhjcSIuhcUx/m7DrbgYlO0IRF4ArWMLwccYfCfGR+oGc93PQpoE&#10;QdjXBTcd7Nf6A7I8DXg/e+lcgsEaxKr+T6nx45ipPOK1V2On0r8iTv0radGk42bKSNCXwWHG4Xit&#10;tdinvgoHuS9GhogJEsTIEFE7GZPjxP1MFQnG1YjXXYWTVgq45KqOPB8dFAca00ZNaaJGqIkmDHx0&#10;uW+IO5G2uLFZD7e2CDjwXKgp2hhDKxkx7zGCCjsbTaPt0fzEdpB2J+0TcGM0QQG5mQu7MXNxN8bP&#10;fgbg9IVd/7C/yfQoTDACjzMij7FGT4ZhmAAcZBTuTwr436rvqB96f6vuwz7oPOQtVfsBT7TFe0jV&#10;ut8dLfvc0RzHiBzL7R533NvFiEwAiv0mGqJoRKnb7ohaQrxuuytqotxwZ6szKsMdUU4jz/czlxpO&#10;LnqbIsvXAtdo5qKl+aK3JVId9HHCRhfHLHRp1qLhxAAJtvpIsCEYuT1MOO4z18ROxuQYwnCXkSqN&#10;UUzMoIZoAzVsN1CXJnaN1FVmKSFKV5XF2030sMNIBztZYszyNgMtBGuoSNcHvWiEog+hxUYFGK+X&#10;pwUSgCICi+t+jMAqLC2CTzSKiNLeoErz04ChvDbMlPVhyrJQNaL5mcJW2RzWhJ+ZrAHs1SzhTfPz&#10;M3ZEuJUnwsw3IVDfAaFGhJ+WJY6GxCF19ynsC0tC0ZUGjC58QP/CdxhY/BlTK7QzxuJnNK1n7wi2&#10;7/4DbQTGvcGfCcGfUUEA1gz8BTfuvkPqjXHc6XuL5Zf/gdffAW+++3c8f/ULvvv+b3j+4e84ea0X&#10;YYnVfMy3GKRFtjSNY3T0g9R4kZdPCbrZhY6uRTS2PkBeUS9uUHYK6yd5/xUmy2mcLR1CNL/z7gRg&#10;09AnfPuJf+PNL3j4+CMf24+iW224WpqNnIJTuFWZioamc6hrzkPX2DBmCfF7BF9p+wMU0PZy25+h&#10;XCzeNPMd6wfCbxk1I99KQ/Zu3FtC1InbyOt4h1vDP+J4bje+2OhZATkvMRa4ntn5BeaouPXNo6ht&#10;e4TKloeobF6h9b3FNHP27Px3KCzvRFXLHG61PsSRi+0ITa6BX9IdJBdNIrNyibY4hoySSRQ1P0YJ&#10;ja536nvcbVtEW9cyATiB+tYFDEx+QFH1GIprp9A2+BptI29Qwr8XkVyBPWktOJjZD5ftJdhokQqt&#10;TQVQdaEFuhZA27sQ1sH58Ao5iycPfsTblRd4Oy8WSF/EIxre+/llPB+fJgCH8WhkGDNtLWgrLsL9&#10;1jYsNLegtagYjdk5yIqJRWXSCZQdPYqzkduRFh6HpM27ccL/IJJpgGe3JODCloO4ELITl0MjUHUg&#10;FhWxYbi93Ys24oda1i2xFjDjVSahd1F0fnbRklphD+mvxkV3fsHMNiKXEbk0whFnHNSQbC4jdYI+&#10;baeOI0Ybeb91tL5vkGQsTxh+w2i8mvBcg2QCLol2KDo+xxuKTs9rsVv0CdTdgMPmytKcggcN1/M+&#10;G3HJQ5fmp4fiICOUh5lLdXurtVRFgUa4FW7J24xRGGiIkmATFIWYoPmAF83KhRDcLDVOCOgNM76O&#10;nN6KsTPbMEz4jQirO7cdE+d3YObSbixk78Vi9j4JfhPnYzB3eQ8mM3dIgBwl/MZSt2CE4Bs/Hc79&#10;cIzQKAf+TwAeExX4GX5HaH8CfAc9WV7c90LnYcKQ1cHjNr7Gtnga4T5PRmMPNNIGm+LcCUcRlT2k&#10;aqAV3omykSywbocbagnC6mhngtAeN7c6MO47IdvPTJqxJ9vXTIrIVwPscNHHCmk0wZP2hixjnHAw&#10;lma5TnE2xilXU6RKU3QZE4oG2GuqgX1mmjhoLSaI1aEtatMUtRFvrY+9FjrS/l5CdK+5PuLEglKi&#10;P6K+sEgNWqEmDZCxWF1cNxRTc6nBQUEV1nIqMNmoBJ31CtBYpygNidMW0BN2uFE0eChDaz0tkDFY&#10;X06LFqgFYyU9mKkawIrxV0DPXt0SjhrWBKEJHNVNsdnQHkE0vggrD2wxc0U4bTDI0AEBJptQfbUa&#10;23z2ISO5AH1jjKJiQoPZHzCx9CsePvsLnrz8s2SAK6//gtaRD2ge/TNqB+XWrT0AAP/0SURBVH5B&#10;Vf8PqO77E4oavsfZwiUmQALwxb/jxYd/p/39DU9f/ojHT3/C938EblQP4EROI+HF+6z8GRP8Pnd1&#10;P5Y6Mt+pGsTtO30oKmlBQ8sCyipHkZB6C2fzepDF+HytagXnbk0gKq0WAYeq0EyLfPL+L/jw3d/w&#10;8PkPuF0zifNX6/nahlBx9zo6+wrQ0Z2DW1WXKVIDmHz0HdonX6O6/wkN8DXy27klfOsn3qNq+A0N&#10;dgp1tNTq4Y+oH/7EhCmuWVZj+6l7hPtjfCG7+R60Q2oRdrwDHbN/xMLTH9A18gDFNLXqFlpczwNM&#10;zryljg5hbukTymvGSON+VBCOBXWLqBj6iAP8Bdh7uRPxl3txOGsQ+zJ7EHu+DYcvtqC+5xnj9BsM&#10;DT9Ga/d9DEy8Rs/Ya9S038eFgjZG4WG0jHxE69xfcfb2fQQeqMSxa9OwixDXJAug61kCPZ9b0PAo&#10;ZuXCJjgXUdTYxdk3eEX7ezUzhydjE3gwNEIYLuLZ5DSejY8zCvPXoaUJPeVleDc2hu6iIrTmXZdW&#10;mC89eBhNZ8+h4MBBXIk9iIzIQ4y/+wjAAzgVchBpIXtxaes+XNwSg5v796Mp+RBu7gpDDcHXcigU&#10;9/YHInuzmPtPHelOGlLr62UvA6mFV+wfMV6HM45q2Kv1JWPqWlTt8mR0NsNhw3U450pbo6mImWT2&#10;aHyJo8ZySLFSR6KJAhIMZSUQxqj8QRoCJ4bH7eO5OH1GYSNZJFor46ilPI6ab8RFT8LPzwg3Agxx&#10;K8ICt7ZaSnU7yhoVkVbSvtiWhJqgbIsZbvI+tbsJiBh7CYIDKWGYZKSdIMTGaXNi/x9FyE1d3ImZ&#10;yzQ/1sLVvZjPjsNsVizGGYenL+2Sbh/PFBGYwDwVhjEBP9aogCGPB08Eoz85kNGX5sfqTfJHT6If&#10;ugT8CLp2Qq+NABT7ojoTaIQssd/G29oP+UiNJa18rS3xnlL952PRiFK3y4mx2Bl3d9MKaYtiW7fD&#10;BVWMyRXbXCULF5PUXtikg2xuL9PWswJskEkTPONmjNMuJjjpZITTbgJ8JtyaIN3DHGc9rXDGwxrH&#10;CUIxHjnBSpt2yK2dIQ4TjKLEpK4CjAcJw3jLzxVnqk1b1MRuI01pMXVhhmGMyIFqYqElZXiqasJF&#10;SR228qowIwiN5VShv1H5f5s3UI8AFLPFaIuJFOQ0oS+vBUNFHRgqaMNEVnSGFo0gRrBTN4eLri28&#10;DO0QYeeJLZZuiLB2R4QFt2Yu2GbjhU2MyOHOEdgblog9W1NQQRjNP/0r2sfeo3f6I568+Ttmlz7g&#10;JQE4tfxHtAz9wFj6CwH4I/qX/oKG4T+h+O5HJsEF5Nc8wf3nf8WDFz/hydsf8PLdz3j+8meC6j8I&#10;VoKtrhHD0w/wcOVX3J/7BaP8jnd0LdHWJlBbP4ibtztwr2UKXYPPUFIzhYtFw4hNqUHsyXs0sWYc&#10;u1HL730LehZ+xP1Xf8LbH/4DL3/4K7pG3+Pw6So0DS+hqOoGyu5k4E5tGq5cP4pbNTcxev8p+hZe&#10;onXqBZqmv0Vx51PUTX6P5sVPqJ/8iOtN95F9l5zqf4eCxie4du8pdqe3wX9PIeq7P+IL+cBGGERU&#10;40jOEPP031DbMo5rZR3Ir5pAUeUAX/BjNPc8Qs7NPiw++zMz/BgySe/2UT757WFcuDmKXaT38Wt9&#10;SLjcIQ1b25/ZjqhTdxFzohJHM2qw/Pzv6Oh9iNGpD+gdfo3UzGrUdTzCrYb7yLjWhYNn6pjPOxCd&#10;1gZ9n0xEHGvBDkZgHY+rcNvRDtPgOsKvBKqbrsI9pgx5t6YwMrSMZ/P3pZZfEX0fD03gzcyi1Ajy&#10;dmYe8y2tGLx9ByOVVfh2dBLVZ8/jTloKyo8ewr2Uk7hz7Dhy98fj+v5kpIbsl8wvLYzRN+Y4LkQf&#10;QFZ0HPJ2xaEx5TjuJR5A7YHttL8AfrEYyfYGESTeKItwZQQWozvMkRdoIX3Zzjlr4qS1ItLsVKRt&#10;CoGVaLJeislFYY7SIkmHDdZLC6nnMpaJ64Cp1hpINFZAlMw/IWz1/wuRsv+MGLVVkgUeMGRsNpDD&#10;Qd4eb7IBB4zXIsVOkZHOEPnBjL1bLHA7wpq2ZyXFXRF/RdUyIkrnGX2rouxoRw64FWmDxv2e6E0O&#10;kWxvJnMXgUfYnduB6fO7WIy3onh+9lIs5rPipLp/dT8WruyVzgkrFCY4w32xnSUsZ88SoGlbaYC0&#10;wd9isLDAoeOEIO2vN5HwO+IrVXcCzfM/xV9xLKywj/eR7FDcfmgzOg/6StVxYLNkg6KhpD2eUPyt&#10;0aRlLyHImCwVjVAcC1O8t9sV9TtdCUE33N7mQht0ZPQ3xiVCMINmfplWmOVnhQteFozE/Pw9CbxN&#10;BKCzIVLEVF2O+oSjKc64WyBtkxlOCUjSGJPtxSSvRkhxs0Ai7fEwI7OIzcccTZBoJ0BpKNVhK30c&#10;ZLzeZ6ZDI9REtL4mtuoQhFrq8FVRhzst0IllqyBGj6jBVE5DmgHGWFaTgNOEmYi9irowofUJ+xNl&#10;pCAaQnRhoUD4KRjDVFZfug4obNBRzRT+tL8oOx9sY+2w80WkhTuibb2x020LNpv7Ij4iGf4uO3E2&#10;owzjC5/QOPAK3QTg7NNfsfTkBzx78zemsp+ZxP6Muj4x598vGHskIvEfCcDnyL45J40mefDqb3j2&#10;/o94/+Of8OGHP+HN+z/hxdNf8OL5W4LuJnr7m/H+zZ/w8hlwf/lHDA4/wdDoY7R1TuF6fhW6+1ek&#10;JTKffw8+32ucuNaEvbTBtPwyxtNbqOoYwsjsR0rYX7D8+s9Y/vAnWiUj+JUhHDlXQ3NMJwCvobA0&#10;CdnX9yHrWjJ6JkYx9fQtBpbeoJvx/lbvc1QJk537QbomWDf+rWSARW1PkdewiNymh0gvm0GK6A7T&#10;/BRfrPWugHlMlbTA8crLv6F/7AVu1k/jdusS6fsCUw9+xpXbhF7lNCYeMB4za5/N7kDL4BuM0Ajz&#10;K6mo+f3IKh1BVTf/SO0k0gv7cCSrC+fLJpB6rQPl9+aRcKoMuSWDqKM5RsddRf7taVogyc0sfqNu&#10;BYf4gnZkdCL23Cjizo3BMaoI8rZnYRZYCZeYTlpgGfR885CYPY2ckhG0t4zi+cJ9rDDuPuwfwwup&#10;8WMaT4an8JzAG6utw+idarzoG8DDlnbUZpxD7Zlk3D56AN2ZhGHyCWTv2Yere5NxMigeh9z5HyQi&#10;EZd3JiOPUCzcdwg3YuNQc/QwGo4dRNPRPWiMD8OtqE3ID7RFzmbRGdoF5VudcTPSGcVhdhIIBegy&#10;aIVimvxCsW4wI/JB3W9Yq6TZXwqC7aWV4w7rb8AJC2VccDVEhqMejjLu7lT8N8TI/0/sVP4Ddqmv&#10;wT7RHYbxVzSE7NPbiIOm65BkLYvzHlqMdAYoCDNBebgFqgi+6m32aNjtJtXdnc6oi3EiAK2k62e1&#10;2x2k/buxrlLsFdf45i7GSgCcJtBmL+zGHIEmjkVJx1l7JOiJ6LuUEy9B8P7VfTwXJ10PFDAUNXMu&#10;BvOMyzO/QVBcDxQQFAAUNUwTHKQJSjE4kTD8DXK/g1CUAKMEyt8BKOL5IdoiS4Lgb63FEgx/A+D/&#10;KtrhPg9G5E0EoJtUUkvybnfU73JHNW2witG4JMwK2QGmLDHqhbXZEhcJwfPuZsik9Z0jBNPEUDsx&#10;P6EVf5D4o3Ta1QiZjMwXfYU1WklRWUTkM+6WBKMpjlhrS+unJFjp4hiN8ISTKY47mEj7CdYG2G+u&#10;i1gTXena4DZ9bYRqatMENeGhrAEnJQ04KGnCSkyBT8CJyVBFibkBLZX1pWt/RoShiQCfqiFsNE0Z&#10;e62kEuAT1wHN5QxhKa8HZ0IwRERfS3dst/VBtLUnYhz8cDR0Lw5uOYwYv3iEesZh145U9Ay/xPTj&#10;v6GHtjRPAIpIOzz1Dn3jv6B95K9oGPwj+hb/huHlv6Br6hdUEhwDiz/i1a/Amx8hAfDbX/6Kjz/9&#10;Gd//+O8E3l/xmBbW03UL7W0lWFl6hGdP/0gAfkT/0AqWHnzAg8diYfanuP/gJzwUM828/StmX/2C&#10;uQ9/QUUbRavuFkruXkHHYA8GR15hgMAaWeHjCbWihiVkFi8hMuEWjpzJRW1TJW3yJKpqUnCjLBG3&#10;G8ox/egZZl78gPrRl8hhcq3of0HovaMNPkRp5xPc7ntD+C2hpHOZRriArKoZFNTMor5piQbIeOkR&#10;dxdtfe8xPvIU5ZU96OCLGL//K+rb7qOT8fVMUR/OVkyibfAJI+xLdA8/w4SYF4z7HQNPUNM0hwZG&#10;2sHJtzx+jBa+gIulk8i/9whZlbO4UNSPK3yOpCudOJrVjiMXWwnJIRzObMDZgiEUNT5A5s1xZNc+&#10;RujBJsibp0HN+TJUXK5By6MQ6vZZsAsopi73UMenkHTyFvo7GX1nV7DYM4RnI1P4ML9C+E3SAOex&#10;1DuAycZ7eNTThee93egryEPdmZO4m34M1acSUZt2Glmx+5F3kBYYny51f0kPP4oru1JwYftRlCem&#10;I3/XfuTv2IeKA4fQdvoY7iXtZAT2p1G40fqspIkQsjxMCEJTFIXaSgAUICwItkaqjZIEQVFiklTp&#10;+qCtmAJLdFnRQB5j2DVfS+n4gM4aadlMMVegsMNY1S+xV+MbxIlS/1paTe6grujvJ4vjlhsZnZWQ&#10;5a2J3EA9lESYoCLKgrAj/GKdWS6MgA64u8sRlYy/93Y7SedEf7rmvW4YSA7AcEoIZs9tw8JFgitz&#10;O0HI7eWdWMjaRQju+K128txuqRav7MFyDiHIGLx0NY7HsdLtn4uPYQyeZYwWABTb6fQoglBcFwzF&#10;6KkQjJz8vYKlxpGBY4zFRz8b4e8g/L1+t8JOxt//DECpywzhJ3WhOez/v26TWpBFS7KPBENhg8IE&#10;JUOM+2yIomuNqHpG48poF/6A8QdrqxPjsR1yfIxw0c0Ql2h8lxh/pSIIL24yRuYmI1zxISi9zblv&#10;iHQnHaQ50w4JxQx3E5xlhBbHYqW8I3ZiOQEjHHcxQ7IoR1MaIwFpZYiDhOB+Yy3sMRDXBbVoglrw&#10;JQRdFdXhoqwNe0WN35bWFLO+6MKK4LNVM4a9usnn0jDhsRGctC3gLJUV3PRs4W5gDxcdK2zSsYGH&#10;tjV8eC7cahPCzZ0Yg12wb3MUrh6/htLsemzx2gNPq1BsDT6K0vJ+TN7/id/dd3j1FuikLdX2vkPH&#10;xE9oHvhAsXmP0eVfMP/mL+iZ+R4D09/j0as/Y+HxW7z88Cve/0ALfPsTviX83n5H23v9I548eo3C&#10;omL09Hagp68dA6O9GJkeRSu/fzOLK3j49D0ePfsO9x/+iJnl7zHz6Ac8ePdXzJOqIwTk0IP7KGsp&#10;QudkD0ZnvmX9Ef0Lb9E+/Q4X70xhZ0YLAo5W4lRuLaoai9HalImutmsoIgjLKtLQ0nQLLaPLCDxV&#10;ix2XWtA88x51E29R1vcSxR3PUdv/Fo39r1DZ/RLXq6aRXzGKO5S8zo4VfKFIs9ocV4eBke8xNvQI&#10;NQ2jaBl6Qcvqxc3acbQMPMWJnCakFfejm4Qtq+qnJb7Ewxd/RUf/I+QWt/HNvqNK/wkLNMQunjt7&#10;tQG7U6pgH3aetF1BXs0iEs/WIPRwCbYer6SCTiPpWj/2nG3ElkNF2BR1Dh7Rl3H+5gMYel2BptMV&#10;aDjnQMnpGjTcb0DF5jzcwspw+eZTHL/YjesFPehtn8bD6WU8ZPR9N3sfr6cW8GhwnPH3PuPwKB4N&#10;9ODZQC9mau+gITMdPVcvovb0UbRdzkB50jGkhkXj0q4EHPXZiTOMvldj05AZfRTZsSm4mXgW17fH&#10;oTj2EO4cOoL2tGTcjAvBzSh3ws4R+UECeE6SzZVFOBGCJpL55QVYSFXML5cwwFO/gVCcE6C8uMmA&#10;59SwU+lfsEftDzhlrSqtISxAmGKljHQHLZxxYIS2UpGGyx3SW8NovFEa55tqo4J0R2X+HU1cD2Cc&#10;3mKM8m0W/FJbMeJaozbGjmVLANqjZvvnrShxXsBm6HgQJtK2EHzbCb5oLFzYjvuE3eLlHYTfTtzP&#10;3kW4/V4CfLFSCeg9uL4fK9dogzxeyBK37Za2cwTn/AUCkwY4mxH9j+10eiT/VpgEwbFUxm1p+5sR&#10;EsCDfC3C+ETs7Tn6ORpLRQMUFthzRLQS+0v9BnuPBP6jpH6ERwIkEIr6HYTivgKUwg4FEMW5328X&#10;x6JaCMW7sZ6o283a5YFa2mElzbCU/1bFNPXCICupk3Wp+CGj1ZdvdaXhO/Hf2fEflRfsgNwge1wX&#10;FUiA+lkjw4tmuMkSpz2skMY6LeyQMTnV1YrR2YIgNEaSjSFt0RCxpgaI0tNFEE3QgwborKABexGF&#10;5ZRhIcc4LKMKUxqhiMOiz6CNiqFkhcIQHQhDAUEBPVdda2zSt4WXiSN8jJ0RbL4JAUYEn/UmxNh7&#10;0P68sN0lBAVnS9ByZwQ1xd2w1/fCVr+DyMysZmz8iNs0uzvtr3D9zhLuDfyIjvFfca/nLZr7CaTZ&#10;T7j/+i8YnPsesw9/xdgso2TzEJ6+/gkfPv2d4PsrQfjv+IFW+OwFbW1kAXfvdmJ0bBrdFI7hiSEM&#10;T46gtbuL0HuK99/9GU9e/ojlJz9h4dEnzDz8ASvv/ibVk2+Bh+9+QFlDIe60FmF25T4evfwZiy//&#10;gpGHjODtTxCVWg+vA6VIzCpHaW0uGhovoqenBHcas1DffB719Rdx7OJlaIeeRvCpu+hc/Ald8x9x&#10;d/I7XKxZQMPUz2ge/0QQfsCOo0XIuNqMjp4n6KIRfqHsdQNhCQ2kNpV4/o00x1batUacOF+NruHn&#10;ktGdyq5jTm/HELW56u4kTp+/jdLKIfSNviYA23HxWi1u149gYuFbjM+9w7b4yzh8uQfbTrYg/uII&#10;bnd/j7zqORJ8ABmlM7ha9wQWgenYklSN8t6P0mpzJwvn4Rdfjz/oJcHYtxRarnlQdcmHpkcBtGiD&#10;e1L6cK54ASlZHaiomcBI/yIWR2iB49N4PTuPp+OTeDg8ilcz85hubcWj3k487GhGZ+4VDORno5Pg&#10;qzudhCbCMGtnLM5ujcWFHUdwInAfTocmMP4e4blDOBMej+t7klAcdxi3Dx1Hy6k0NKUkoHhnAIr5&#10;hbgRbCM1ZIi5/PK5X8gvzDlXLamRo0DMpRdkKS2OJI5LIhxoEIY4bU94OYkGE03psWIuwO2K/4Qt&#10;6/8r9ut8g5M2yki1U0WKtRLOOGpI9xOLK52yVZIed9ZZPE5LGtVxPdAQhVvMULbNEuXRBGCMNaoJ&#10;vJoddlLV73ZE0z43qe7tcZYaFkSjxAStbP4iwXcpGrOZkZi7EIWlrBjcv7KD8NtJ0O2i6e2Waulq&#10;LM/tkWo5Z68EQLEVMBRbUf8wQQFAYYHnCVbui+10Bi0wfQvGz4T+o8bSaISpYdJrETV8MhRDhKFo&#10;KBENJKL+V4OJqEAMHCcsT4RK2/+8L/oUitt7GKl/ry5Cs4PRuTOBZikMk+fEVpwT1X5IzF7tgwYB&#10;QprhPZriXVri536GrqhndBbbml3OLDcC0gtVMQKSbp9r+yYJiiXhLigSP34hDtJ13Cw/O2RutsNF&#10;P3tcDnBiOeK8jx3SvGyR5mmDVA9rnHA1R5KDMQ5YGWOXiQEi9PTgp6GNTYzAzsqasCMMLcV6weuU&#10;JPgZblSH3nolGBKIZooEIm8zkaMpqhrBliB0JAjdDGzhomcND317hDHyhpq7IYzmt5Pwi7Ryw1Z7&#10;P2QeuYzTCVfRcGsQOwMPwsXEDwf3Z6Gh7x3ym17h6LUpJrFZVLS+QcvwL6jrfEfhoQjN/4rZBz9i&#10;cvF7LD7+I5o6F5Ff1kYzY9Rcfit1g3n98a+YmH+BJ89/wuDQMh4//R6j4/dRU9eK+fuMwa8/YGJ2&#10;GSs0xx9+At59+zc8ePYLnosWZxrl9JNPWHz9Z0Zi4AVtsLGnDvk3U9HeW8rjF3j6AZh9/h9onvoJ&#10;qWRGeEo9kq9WIq+qENeKz6BroAEN3RUorU5BW1cWY/RNOMRdgmdCLdpm/4z++e/QtvArdp1vROyF&#10;Ftzs/xaVvW+QeL4eeTeH0d79GN1dD/CFimcOth9vwujkR7S3TyEx/QaOZN5BHjVxiJG2jJG4uf8B&#10;WkZe4lbdBLX2Ma6IVpvUElzNb0MPIZlT0IwT6SXIKWzB/MonnLnWBNMgWtvuaig7ZdIwb0qzvtR1&#10;Pkdx7RKK7j1G9LE7NL77iL/URcI3wSQ4FxtszkLFPU+63qctur4435AAaBFwA6nXF3D4Qjvya+Zw&#10;u24cQ73zWJngB8/4K7q+vJicxevpBe7PYvxeAx50NKGn8Bpqz6Zg7lYBGs8ko/l8Gu6dPYOsHXEo&#10;P5aB7D0pSAmKx4VoRt/oZMkAz4QfwJUdh5G/cz/qjqWhXnSXiYtG/jZvVER70vhccN3fiuamJ1lB&#10;UZj9b6MuaBBiqBZtQgzVkhpEGH0zRMswAZZovAHJ5grSQumnbFSl7jDi+LDBOqlbjDBAcXzSWoX7&#10;ijhhKStNZJDhrI4MFw1kM65dDzCm+VmgNNISt7bboDbOEY37XXEv1kkqEYNF7BVxt2W/OyNomBRN&#10;58/HYPEiYy7tby5zG+bOR9EAo7FE+7tP41u6KsAXS8vbI9Vyzh4Cbs8/gCe2v0dgUQKMwgDnLzMC&#10;/ycDXPhtf4YAnM7YSgiGY4oltuM0QqmbjLg+KBpJBAAZiYeka4Q0Qkbjz11lPneXGThG4CWLa4hb&#10;/lFDx8Ok8/1JwYzzodLt4rgv8TczZPUepSny+PcSx+J8VwItkftth/3QKobjie0hX7SIsckHvKXG&#10;oaZ4L249JEg27/VHY5wv6gnCWoKwmgCsjN4EMQa8LMJR6nhdHGKL3BBCz98BF31tkRPigmusrEAn&#10;XCAIL/D8eYLxDC3xpCsjsY0J9pkbYbuhPkK0dbFZTRuuqlpwYFkL0G1QIQA1pNmgDcXEqBtUYSyj&#10;ITWMWCrpwVpFrB8iFk7SYTQ2g6ueDdx1beFHC4yy34ytNu7YbueBPa7+CLfdjOrr9chJv4XME4XI&#10;OlkAvY0W8Pfi/+uOF8iufoTM289Q2PgKnVO/Ynjp3xl/v0X7yEda2F8ItD8RYG8w/+AH3Gtb4He7&#10;A4sPv0NL1wyev/0LHv1/WPvL4DyydUsXrf8n4kbHuae7d/fGhYV2lctVZmZmZpQtmS3Ltiy0LGZm&#10;ZmZmZmYmS5aZi2vVc9+Zsmp5Va+1T3fE/TFiJn35pSCfHCPfmTPH31JRN8DA4CsG+1/S2DDGyPAb&#10;aiRFDg4/Z/LRW2ob+hmf/IbnLxEX+AvDEz/QO/oN/eIua3se0SP7ae79kfa+t2QU5xObEUh6YbjM&#10;dyLcpGv8F0o6vsclvoebHpWE5/UQVVCAsaMNBZL22gb7CIlzJiHZnsKaAo5ZhLP4dDjRpa+o6P2B&#10;tJZvueKej4FPIdGVYu5KJvGLayJa9UcWE1VdNcYHn+3w4NK9HLGtD2loHBZr3ExkQS+VbW8orx3H&#10;0S2KsvphOZgf8A4qJC6lhfrWlxKVO0nL7aWm+bFEYYFiYA7O4hTV6+yCk5v4ar89/7zMij+t9+DD&#10;tXexD60lPaOdoJBSvEMq8YxoxD+hFxP/arZcjWLH9QJ+v86Hj7aH8OXuKL7cFCbwDOLrveHsvpiC&#10;Q2gv1+xSCUlvJyqxmvysaoZaBuirbJh+8kPAN97QTl9FPR35hbSmxxNqakChlyPt0YHk2ZtTG+RH&#10;2K3beF64TuhtGzwu3cX3mgPuupbYnbxDim0QMXe9CDe0xkfnEnE3zYi9cYvQi6cJ1t1HvN5uQuXK&#10;r+4b+e6VqCtOIFxOBOUOwo6tEcj9B7fn/QumS36PzToVb+dq8dhZgVCisOXKz7SYqzpAO29WI0rP&#10;w379l1itmqUNj2W86E8SfwWOEncdN6lRXObgun0O3nvnC2hXSrReJY5vI2lXt5EuDi/1qoDvykZy&#10;BXiqmKA6FOde36ZNN9ue0cDX6axHj5vEVmcBoMTeLldxfRJ9e8S99UiE7dEAeFmDXq+vAE80A7o+&#10;3+vvSf/X5b9CUFzg+xH4r9KhzVEgaH9aYHhGa5tsBYSqSGI1XST520KJgt3h9yRQNBWXaH6COotT&#10;otOaas1PUm12XNYJPKWdma40FghKPK4wls+ZCBhFarpClleaCDBlWq3XnkuW2K1J3GGBxO4iWV50&#10;5xgFhkfIv3VYgHiQPANZd+MA+df3k3N1D1mXdpFxcScpF3aSKH/ruLObtSdQYtS9xNPbCDq5Da+D&#10;EouPSEI4od6ktwWvY5vxPLJJk3qvsv2uFRKJV3J71RIuL13E2YWLODTnK7bNnsuGWXNZ88lcib1f&#10;aPBT4/6p6KveC7JEvSNEpN4Wt/Kj+aybvYQ1ny1i7azFrP9iGRtmL2PrFyvY9eUqLQKfXbWVS5v2&#10;orftOEFiSpJCivCyiSLSI5n9q0+xZ/NFEtK6SSx4QGzOQzKqVbHhG214q+KmR5S1PqFRom9X+xNG&#10;x94KBCeol2lHzxx6Bl9T33KfnMJWSqv6aOl8OD3ogUTV6vJhxod/YnzoJwYlNj8Qp9ck205Mfa85&#10;wKnHPzM8+SMtvU/pu/8dzeo+4OOfaOj/gZquV/LdXWRXllHZ2kJz95gA9id6xR2WtH+LfXgbJr71&#10;ZDa8IbdlhDsuQdozy51DzyitKyMq2k2SZwOG/oUsOBHBSbMiMtt+JEyi/Z7b4XgJq5KqRokuHCNQ&#10;kmhEcgvJ6a0C63E+WLbvDheM/QVqk2JdHxKX1SgAqxciD5AhIHT3y8IruIDa9tdEpnZh7ZpJVvEQ&#10;mQV9VNU/oqRmkrCYMopK2mhrGWOg75Vk8y7WnvXhk22+/Elc3KzNzvgk9ZBZ1EF1/QRuPnm4BJaS&#10;XD6FXWwHe28nc82jU3N/H20NZtaOcD5Xo1NvDGDuDn8uWpVjF9ouEG0iWH4AD58sUpOrKMxtor6o&#10;mb6aNgZr6hmqrGS0rJLu7Ezy/V2ojfSnNzWOxjB/it2diL5rRpixKSl2rrTGZhF+x0GWeRFn5U+i&#10;TQB57lFEGbuSbOVF8HVTogSAqaZ3iTe4SrDOYfln302gXOG99q3G9+Bagk9sIuTkOplfhPX6T3HY&#10;OgeXHV+Ju/sYs8X/hunifxcXKHF23SwMvv4XAdy/Yydx2Gr1h9hIvLVa9SG2G7/ETg0Dv04AuUZi&#10;r8RhG9mX03Zxffvn4XNwIdG6G0i7vpPMGzsoMN5HmYUadmofpXcPUG2l4uEhSoz3UiFtrcTMVkcd&#10;gZwCnq5ATqKtSJt3EyfooaAnMddLNNMKAJX6/VTcvSawU+11TQP+0622TFxgn6eAUdyhans8LgtQ&#10;9TSwdjpPOz+ldqdpACrNAFCp2U4AaCNu0FoAKMdZZ6kAeFQDoOoy875qJO4q1VqoLjVKAsy7AkCB&#10;ogKfgqPSDAhnNLNcaQaUMxBUbrBMuULlGGVaucISQ+UQj0h7mMJbAj2D/XIhkTgtEMzX30fe9b1y&#10;gdlN9hVxh5f2kK4nIBQnmHR2C4niBmNObyXy9HZCjm3U7hGGnNpC8MmtAsJt+AsIfY5uwv3QOu0l&#10;81Y7VmK6aRm31izi6rL5nJn7OQdmzWbXp5+z+aPPWSsucPmH0y9EWvXJfJn+ikW//1x7baZql/7u&#10;C9Z8OI+Nny1h46xprftoAZs/Xcyer1ZzZPFGrRCis2YXOhsOEOUeTbR/Bk4WoRSJ6zmy4wZHDxgT&#10;EdNAXtVT8upeklP3VHsypLbnO3GAE5S2PqS17wWjw9/SP/CcsqpuWrofk5DRSlnTGI0yXVjRR1JG&#10;A1V19xkb/57+nheUFvXS3PCQkUEBV9dbRoa+Z+L+Tzx9Ao8FflMPxTVO/ER91zO67n9P48BLOh8I&#10;EEd/pLrnNTW9L8lvvE9590vaBH7dkz/RMSERuPEVNkEtmHs3U9D6A40jv3BXYF5YP0aPgLSlf5zc&#10;kjLKmntximthtW4Ksw/Hsfx6Fpv1EzlqFEVS5RiJJT3ElfYTk98njOuVCDxKVdUIH+ib3eT8tfMk&#10;JScwOHif8MgcEjOa8RLLm1c+SqIaTdUpiWihZk3razwCCnAVKCZmtojry6WsYVzsZD7mpubUlVcx&#10;NfqMwvIhdl4OEZgpRxfFn9Y44hDWSkZpD0WVQySkNGNgFkKK7N9b4vDuG3Gcs63koy3uAs0QZu2M&#10;YLYaoXqDL3O3emPo1oB1UCMese24BpcSHltFYnoLzv55FOS2MtIyhOoOM1JRyouGBipDgmiIC+Zp&#10;fSldKTGU+rqR62JPtqcrNdGRZLt7UuQbKssjKPSPI9jUhYi7so1HFPHmnkQZueB90YhYE2uSTcwI&#10;v3SBhOsXiNA5SOip3YSd2SXaQaA4QO+Dy7i79iPM1wjMJKo67pirjfpyd8m/Y7/uE61DtOPWr7Ux&#10;7Jx2zsNUoHfly3/i2lf/A6Nlf+CWxF6DZRJ513+BlbrfJ/uw2fgJLnu+JPjUCqJ015Mpka1IPVtr&#10;KQ7HWtySqNJqerpSltWogoOKmxJt2wRy3R4XBVCX6PeSWCtt77t5BT9V5Oh+B7xfnd87zQBQSYFv&#10;RtNQvMqAl6xTAPSQbaXtdb+sgVW5SgVBVVxR0FMAnNHfAvCUVohpsJ4ukNTJsddJFJ5xgf9vUgDU&#10;JE7wfdCpZfXKIc6sFynnOLO+WtykguDf6J0rnCmozBRNim6qZ5RVH0TlAlX1WVWb9wsMBYRX9pF5&#10;cTfpuju1AXBTdLYKCLcTJ/8LUQK+oKPrBICbCBNXGH5yB0HHtmoQ9Dq8AecDa7DeswqL7csx2bgE&#10;w7ULuTh/Nqc+n8WRWV+w+5PP2fSxAO6juVpXmOnix1fi+pQbnC/t16z+41esEW36ZJE4x+Vs+3w5&#10;W2ctleml2ujQ++at48TKHegK/M5t2E+ifwIJ4bk420RSlNnDwV23Wb70FAGSwKo7viOvUZJc+QNK&#10;Wt/Q2P8zNZ3fUiMAGhSn1iNQa+2cFPg9ILu4gw5xdVVNw/SPv6S58zGVqotcxws6Op/R0f6QooJO&#10;ykoG6JB02Nn2UusQ/WACxse+Z1hi8sjIa4Ye/EytbN889JZqAWHz2Hfa6zZre99QJS60pOMNRXIM&#10;TeL8uh//ha5HEFf8AOuAFu1plNTKx9T2/4RnZCk51UOyn5e0DDyhdeiJHPdj3ONa2Xw1hwUXSvjj&#10;4WjmHfEmpmhcfjZxjlX9JJR2kSEwTMkb1i4CxaWDfGDrfACLezu5oreW+HA3njyYfmO7rUcmeZXj&#10;VIkljs9qJiatll6hdEPjJNn5HWI5pwiNL8A/LFIsaAAmhjp4uZgw2NNCXdsY+6/H8OlOP/68PYJ/&#10;X+PEYQOBaEo7gSHF2stOTCxCyC4bISBrlGXHvThqVigA9OCjzYHM3hXJF7vC+Hi9jwDQBzOfdow9&#10;yrAJyCMwsYqE3Hbcwko4axxOgsThocZeusoqmKirpiM1lThLCyYrC3kq9rg9MYJ0ewtxdUb0pMdS&#10;HOBBrOU9Am6bkOHiR4SlO53Z1SQ5BhF9z5Ns1wiiTF0JvnGPOBMbog1uk3z7JiU25kTqHibs7F7C&#10;dPZoLwx32LkIN/V6TDUslshw8e+4POeftKKHg7p/J7HXduMX2G35GkOB3NGP/itHP/lvnFFPe3z9&#10;O3S+/DfOz/03Li/4D+6I87NYL/F302xt2KqQ0ytJVv3b1Bh6ZscoUQMNWIs7shUY2Ak0HOTElrbF&#10;RaKm8xnaVIHDQxU0BHY+lxlQ9/O8L4lk/p2mCx0Kegp+0/N9vsr5KfgpqYrvtAb8FQSnpebVvUHN&#10;AXoJ+JQDlFY5wG6Baqeburcobs9R3fc7QaOo2V6A7HDqXTutJplusBX4qYKIwLvW6rBWGKmTOKyK&#10;Iu9LFUh+qxr5HdSp55RF1XfF8YkzVMtq7wkArSQmv1s3I7W8Rpyj2rZKLiDvq9JsupgyUyxRYxUq&#10;qeG6Cm8pKTe4T3ODBTcFgDcEgNf3kXVlNxmXdpJ+cQepettIERgm6+4m7py4wOPKAW6QC+V2Ik7v&#10;lIQgLvC4uMBjm/AQd+h0aAN2e9dhvmUFJhuWYrBiAbrz5nLyiy859Plctn0yhw2ffS0xdwGrPpsv&#10;mjetWfPZoN4D8sVycX+LtX5/anrH3NXs/krA97W0c1dqj8PprNuD3qYDXNh+jMzITNLiS3CwjiAz&#10;qYUje+/wxaydRMe3UNr0WuvcnNf8huSKZ9gFNRCdM0JJ4xRNnY/o6nnKuMTXjoFnhMVX0tLzlt4e&#10;cXhDEo97npBf3E2BGJ0acYE1taOkpjaQLrGyqGiIsrIxauseMDj0A30COLWvTlGvuMVmicw13RKz&#10;JU63jn9LmwCycfBbKrrfUCZOtKTrG1omf6HvKbQKCN1jOrCQ+BtT/Jyk8gnyGsSBNj2UfbygV1xi&#10;c98zqtvv0yEwdYlp0R7pXaxXwKzDIZiHtNIy8jPNQtJWBfKqATLlmFNzewmLqiY2voEPPF3X4eu2&#10;CSfztdy+uAZn2+tCxzjcgnKISKmVKNxDeZP8MOqxGfmi1JRKjfiq/B0SGYarmwkhAUbY3z2CtekR&#10;cjL8aeoa4tCNBGbv8edPu8L5k0TbhQf8uWyUSkB4o1w9HhEaXSlg7eaSTQY79WO57d/DH9Y5o17T&#10;+YnE3zm7wzUH+OUWbw2Ad1yL8UqoJDy9jsC4cmx8cth7wYsA/xy6KltpKyxhpLKMRDs76qIieVJX&#10;xf2SPAq9nYg0uUZdiDvFXvb4XtWVGGyC04Ub+BnakuQWRl9RE40pJYSIEywPTSPGwpMYE0cib90l&#10;+OJVCqwsSL19jcjzEoPP7cNXYo3r3hV4H1krDnAVd1d/hu6n/w/Hf/d/cU2AZqpGe1n+J+6t+QTD&#10;pX/i8lf/ztE//9/s+N1/4fBn/8qlZbPRXfQJx78QCAoIDVZ9wr1t6iXhH+F5eJm4vk2k3tilDUKa&#10;p4aRslajspyn3kkipItAxvUMrR7n6fIRoAnAegR6CnyqmKGANiDAGlIQE9D1axAUNyhS638rBcMZ&#10;4A0FXv+7Uut7lVtUfQLfxd8ZEHarPoRu5zQAtgjw2pzO/FoBVvBrFOAp6Cn4qeUaIDUIHp2WxGH1&#10;+NzfA+D71WJt/h3oFPQU2GotxenNAE/dW5R1M1Lr1Daqcvxb+M0s0yAov98y+T1rABQQ/haA+eIC&#10;Z5Snv5+ca3+FYNqF7aTp7SZFby+JeruIPLuVkJMbJCVsJlJSQrhAMPCkQFAisfdxgeDxbTgf3oL1&#10;rrUShZdjtG4ZVxbN5/zXX3Ni7lfs+fxrts6ex3oBnoLeatVqEJzPus8XadDbPFuNA6hGgFnBnvnr&#10;2Dd/LTvnLBP3t4bjy7dwZs1Ozq3fi/6h8+TG55ORUoGNdRiBPrns2XKNxQuOkZ49QEnDS0o7viU0&#10;ewSb0DYMPRtxjuigqHaCRiFPcWUPBRWdtA8+J7t8RBvJKSmtldLKYSYeoj0Wm1XQob0BLq+gm8Sk&#10;BiIjJZklt5KZJXEzvp76xseiKVo7ntAz8JoOcX5tw+L4BIatY6oPoMB08mfq+t5Q3vlKA2BB2ysa&#10;Rn+i5zFU9vyItX89bjFdJFVND3ufXf+A/IYHVLQ9pan/rRzfdzR2PadH4rJlYC0bLmeyRC+XOUdD&#10;MHAvE+D+QF3TKB3dk5Q3DpKeL6DObyImqQo3r0w+CPM5SIDzDiK9D+BiswO9C4s5em4nbiHJxGRW&#10;UVQzSkhsLeX1T+kefklGdiPhwZlEBYfhYn0Fb5dLeMg/tcXN9Zjqb8LL7Tp5pdUc1E/i0z0+/GFP&#10;KH/aHcqiY3HMlzh70ThDnN8USTn9hCZ3s+dyEBecSpm1zYE/b3SV+BvOh1uCNQf4hcDws/WuEoGb&#10;MHIvxTakiCBxfAFhhQSGlXP2ih8+7ql0VrbRW1lNX3E+uV6ePJE4/KKxkd7MNEIMr5DvcY8KfzvC&#10;blwmwfwu/vrGOOqacPuAPkH3vIhzDaY+uZAi+ZlLBYChJs7iAC2JvmNJlP5Nalydib18nsRLJ4gQ&#10;Bxh8cjuhp7eL+1sqcfZfOPH7/w/H/uP/4sKsf8J20zysN3wpUfZLbDZ9yc3Ff+bcrP/J2dn/gs5X&#10;f+Dqis+5vPQz9v3p/+H0l7/j6spPMVj3GbfFNdrvW0Dg2fWk3NxHsZy8KvZW20u09Dag08eALq9L&#10;El8FaMqVBVyfbjWX9teoqsVX0bDfdQZ9rjLoLVKtqF9irIqy72sm7g4F3viHUtv0ek/HXiUVhQc8&#10;xQ1KFFb3GFUE7tAi8Hmtk7WKuyrqzsRd1c7E3/eXaxL4vV8Qeb8woh6p0yTzKiqrWNtgeYa6uwK8&#10;d9P/SGr9+0WT9zVzv1BNzxRI/jYGK01HYBV9C/RVh2uR/kHyrh0k9+p+si/vJeuSgPDiPlIv7if5&#10;wl7ixAlG6Ej8PbOdMInAEWd2EyogDDq9A18BoYc4Qtej23DYvwmLbasw3biSWyuWcHnRAs7Mm8/+&#10;L76SSDuX9Z99xapPF7D0z3O1+4FrVPeXTxey/uOFWuzd+eUqTfvmr2f/ApGA8MiSzZxST4BsPIDe&#10;5oM4GtylKL2U3Ow67B2icLCN4+i+O6xafpqUjB5Jdw8ldn5PStVz7gZ3YRQ0gFeyuLmWZwwMPiO3&#10;tI3k/HpxiuMk5g1g7lSAqWsZfvHd5FU9oEqSYKukwKGxH6ionSQ8phrfwGJCwmuIjG0iJKKK3KIB&#10;Gtue0yKxt7Csn8qmKRoEnE2DbyT2vqR2QNT7iqah7yhqfUZxu/Cl/jE1g99rAEwoeoCZe5VE224y&#10;m55R2v2cNnGHFZ0vSJW4XSguUw3339r3ncTgHzF0KWSbfi5fnc3ma50kVpz0JjiljdrWB9S3jVJQ&#10;Voudq7sAsJACMU1JmY18kBQuELPfQ0zgKTyd92Brt4tL17dzRu88WUU18uHHhMY2YOuSTWRqMxl5&#10;zTg7ueNia0CQuA53+yPYm+/E9PpK9M8vw9HqpFwpkth5LpBPt/vyewHa77eFMGdPDCuPJvLHpcbY&#10;BrWQ2/gtF8ySuWBbwpZL8fxpra1A0JdPtwbxscTgz7aq8f/C+XStMzfsq7H0q8MprIYAsa2R8bVE&#10;R5ZjdNMXL5tAOkvrGBAA5gYG0JmRxfOGRt60NlMW7CduzpAqcX/lAc6EGVwnx8kNn+t3sThliu7W&#10;q1hcuEeuQK8htYya2FyKg5LEIdoTctOMKEMLEu6YUenmQu7dO8ReOonzrjWECgQddyzj8pf/yvlP&#10;/ztX5yjX95lWHLHfsgCzVbOw3Tof49Wzub7oI45/8j84++XvubZ8tga/I5/+M+fm/Zkba7/mxqrP&#10;MFz7KU4Hl+F/Zj3xcrJlGR2hUN33ctSlO+A2PYGG9AUZ0h9oQH/QDQZDbjIUcouhUFGwAcNKQQYa&#10;rGZgOOyvLzFYQCWQm26nYflbDQToMyif0z4v+/5V7+Cn1mkA1GAqoBQpCHa7Cvhc1P0/PWlVtfkc&#10;HU46NNtK3NUqvgI5ibdKjeLy1LJfofe+FABVjP1fAKhaBUBxfeLm6qX9FYDS1t9TFeWzf6PfAlC7&#10;//cOdn9P/zsAnIHgNAgPkX9dQfCABkHtnuDlA6SJUi4JBC/tI1Z3FzHnBIQKfqd2EnZWWlGgQNBL&#10;AOhxXC6cR7Zhu2s9FltWY7ZxNXfWruTysiWcEgge/GIu2z+bK1F3Aas/mseS389h0e+/0F6Svv7T&#10;xWyZvYIdc9Tb4FaK81vNLpk+tHAjhxZtFAhu4fz6/ehuOYqTkRMZEn/T0mrxl5Tk65nNFR0nNqy9&#10;TGBUE57RrbhGtWEb1op5UBd3/PsIyXtKQZWAoqSFWkl7Vc3DArsBEgpHMHKrYJ9hNsdMMjlpEEpe&#10;xSgTD36gf+gb+oZ/IlYcYGBYGQEhZRKxGwkVABaXj1PT8EiA2yqALNeAU1g1RJfE1erOxzQIAOv7&#10;X1MtEFSv2Uypuk920wvqRv5CuURu79g+7AXOngmSQgWKNQNvaBz+jqbh77WnVZILhmnp+54GNUR/&#10;y3NOmmeyXhzg7tslnLUvZf1ZV9Iqx2Wbl1SL+2vr6sYr0JOIhFCaezrJLakTB+h/UsC3Cz+PvXg6&#10;7cbZeg+Wd3Zz5vBa9PX1SUyvprnzucTictwD8rC0c8bd7QY+3mfx8j6FvdVObM23cuvKcvT1losb&#10;PEZkqB37TlnwxUYvPt4ezR82B/HJpjBWnU7mw/WObNKNxS5mlKOGKey6msm/LnVizo5gPt0kABR9&#10;vNGHjzf4sXBvNJ+vc+XM7Uwcg1uw8arAKbCS4LhavL2TifZLJjc4htb0LGrikykOi2KippGJqirG&#10;i3NJsL1LlrsjjXER4gxd8Jb4G2JshOdNS4xPm3FxnwnWV12JdIwgS/bVEF9AnlckESaWpNrYEG9q&#10;TZa1C+kW90g0MpB/4H0SZ/bhdXg7+gs+xmDBR+jP+704QfV86Qpuq7ezrZuDi8Rjy62LubFiNmfm&#10;/J6js/6dK8u/5PKKOez643/lyOe/Q2/Zl1xYNY/b4gBdd80jXGczSRKvMm4dJd9MgOB0nu7AmwxH&#10;mjEWY6FpONJEZMxQhJGmgTBDgeBtxsINGREYDiswCgwHFcCkHVDw0pzitAYCBYq/0cy2v5VarqS2&#10;0fYhEBzy1WfY94bm/BT8OpwFfnKcXU4CP4ezmtrsTtOsgPdOTQJAJTX9vgNU0p4QkZhbp+7lvVfs&#10;0CrA7wodM7D7e/otAJUU/NS6GQC+L1UM0fS/BcCDWgFkBoB51/ZQIPCbgaAGQFGWOMK0q4dIfQfB&#10;RHGBsef2EHV+v7jBPVrBLPTUDoIkNfgc34rX0S14HtmK6/4t2G1fy90tazDdspbba+X8Wb6UywsX&#10;cPzzOewQF7j1s8Xi+pay/M9fs/zTeeICl7Jh1gq2fq7At449X25g/9cbODB/IwfmbeDggo2cWbmL&#10;s5tO4GQRRnx0JdHizEKCi/F2yuD8IRv27DbHI7IVawGfTVQvrol9mAfUY+BSQXrNK1qGnlPW2E++&#10;ROAciYtF5T3aKNEXXMrYaV7MbqN0dl/2Jb9mgs7eJ9Q13KekYoycgl68/LJx90oXZRCX2ERiSivB&#10;ktSSU9tFbRSV9ZFX0kVjxyM6hwV8HQ8oa3+oVX4rBGgh2b0EZg0QWTROdNEk3gljYpa6CcocoXrk&#10;B6q6XpNZMUR5+2OqJDKHJndS3S5Q7H5KaEEfm41zWHo2kaDkYQamfiQqq5ksAW5r3zO6+x4wMDJB&#10;jnDB1tWcwEgv/EJ9+cDH/QA2d9cQ4LMXN6ctONtsw8Z8B/oXN3Hw4CbsnJyIT0mlpKyYhOQIHO2v&#10;EOp7AS/H/Tjb7cHk1losjbdw88oKDC6twMXqEP7uVzAxtWT5Djs+3uLDn7b58OfN/nyyOYDFR+KY&#10;JVF4zakYlh7054vtPszdE8ZHAstPt/hK68mHG7zEEXoxa6M/87b6sONMKLb+jRjaZHHPo4CA6CpC&#10;QnJoKOlgsLKJ2oRkyqJimaht4EFDC/cFgE3xkfjdvEJ1RBCjRTmkOFoReOsKBX6++N6xwfCEMTdP&#10;2GBx0YEEj3gqYgq1+OtxxRT3C/qE3zYm3VquIBaOxBuaEHvzuly5dxJy7jB3VszFYNGn2kvJnXct&#10;w+vQGm4u+hOGSz/CXeAXcHKzBsBLCz/kymKJt+sXojPvY3b/6b9J1JFlK79Eb8ksib9fcm/r1+IQ&#10;1pN4bS8Zt49QfO8cjW7X6Am+zVCkKRMJVjxItuVBko1M3+N+/F1Gok1lnTED4XcYEfhNRBkxHmHI&#10;aPhtRsIEhKECTtFgsAAsSIFvWoNBAjxZ9r6G/oG0bbXtBZTSKghqAPSbBmDnOwB2Oir4naFdYq9q&#10;2yTqNouzm1GTQE5JTavH496X9pjcbwCoOkfXaJFXYq6o3lJg9w/UaC3Q+40arASAsk599v1O1Eqq&#10;47SS6lCtpKZVp+r3O1IX3555vO4QRbcOUKicoHYvULnAg78q7/oB8vQPkC1AzLh+WCB4UHOASRf3&#10;SBTeS5TuPk0RAsPQMzsJfheDvY9vw+uYuMCDW3Hcs5F7O9Zzd8dGjDetxWD1Cq4tW4rO/IXsmbOA&#10;7bOXsuXzVaydtYRln0gslgi87tNlbJ69kl1frmP/vM0CvU3i/kQLp3Vy+XauH7hEsEc6gb45BIcU&#10;iWFJk6SWyu6NN7hw0RPvqDp8U9rJbHhGeHYXOY3PcIqoJ0jiYkF1H6W1vZTUDlLfMESbOLWo7H7O&#10;2Raw924JO24m45PSS+fIT3R2PaK8ckicX4nE3zw8fbO0EZ+c3VNJzewkOq6OqNha8ouHqW96Slf/&#10;KyrqhimrHaZj6JUGwMLG+1T0vCJV3F9a7SOMPPOwC68TAE7hlzLOHZcqPOK7qBn5mXxxk4WNU1RK&#10;pFYwzK58TGnbK3of/cIN9yw2GKaxWT9ZXOVfaOh6Qqmk1/j8LsoE0n1DL2luu09dUw8+khTv2Vtg&#10;727LB1GhejjYbBHXdhxPt+24OGzHyWYnhtfXc+L4SvQu7sfB6ToBfgb4+5wTh7eXEJeDeFgKKI03&#10;clV3EXfvbOX6haXc0V+L7V254vnpYm56lU0HrPlqXzC/2+jMf2xw5c+bJNYeiGf+gVj+uMadP65w&#10;4vPt/ny9P4xPtnjz4UYPPtrkoXWe/vM6mV/tyfxtfqw54Mk9n1os3Io1BxiZ0kxSUhWNcjXpKq4h&#10;JzCYkapa7tc1Miztk6YmcXIuxNvcZbK8kMG8DNJdbIk0vUlpUBCBpg4YSQS+fsQC/aPGpPmlUJ1Q&#10;Qrx9AN76FoTctiDxri2pli4kmtiRcc9OorAhnsf2YLZ+sQDwK8wlvlptWEDgya2cm/XfMZYoa7b2&#10;c3yOrsfn2AbZ7mtMNs7HfMtS9BZ+yokv/sC1NfO5LNC7sPgTLi3+COP1X+F+eDkJ+rvIMDpEhcMF&#10;mrwM6A01ZSzeglHRRJI1D9PseZzhwFSqtSy/+6tGYs24H2PCZKyRyJj70XcYjzJkLFJcoWg04pbE&#10;ZQFYsABQNBwm7i5U4CbL/neltlef7QtQUVqW+ehrxY8ut4t0ilTsbbc/KfA7LfA7SavtCVoEbs3W&#10;CnrHaLQ8oqnJ+uivj8U12gkARdNFEAHge1VgVfios5K4qwZpleirFTpk+u+pQQ3c+hvVWwv8ZJ36&#10;nKoS/1b/6LE6rRKsiiCG+yhSEFQvfBcAFqgKsAAwTwFQ9Q38jbJvHCLzxmFtjMhUcYTJl/eSICCM&#10;uXSQKPUSLT2BoAAxTGJxoI4kLXGE3id34nF0By4CQavdG7m7cyPm2zditGk9t9et5eLyFRxesFwi&#10;7nI2z1rJOgHhqlkLxAEuEgeo3gS3jG0ShXd9sYbdEoP3fb2Ow4s2axH43Nq9XNp1Hh/HeEIksfmL&#10;bKyisbeIZcMKXYxMwogVZ1TcPEJd9338IlLILG8lNLWC8JQqKuuHycprIqeondbmMSoqBwhL7eTs&#10;vWz2mBax62YKCWVP6Rv7hcEBiasCl7CYSixsIvEUB9jS+RL/kELuWkcKaPJluoiE1GbKqu/T2PaQ&#10;9p5n1Lc9kIj9gMa+p5S1TZFUNkBa9QRJlerl5pOEF9zHJ6kfl6hubjoVYRNSQ3H39xS3vhL4vdZG&#10;p6ns/IakwgfUjUFEUT8n76Wy4moiJyxztJe5lVQP4R9TQWJhvza4S7dE9YzMdqpqRsWhRuLm4y8g&#10;ruADx3v7cbXZh4fEXz/3fbg77sHDYT8mBhvQO7eaczqrCQ++Slz4ecIDj+NhuxM/233Y3dksjm8Z&#10;1/RWYH5rOxfPLODO9TVYm4rFdzuG3g0dvlhnxMKjSczeH8IfNrrw5y3+/F7i7Zw9UQK9WD4Rh/fJ&#10;Jh/m7Ytg0aFYcYB+zN4eIK0/n20J1IbDX3EgnHWHfDB2KcUrsg0rryJiM9qJjS2lrrCdrIAoLQIP&#10;llQwVd/M46Z2JqurBX7mVIUHMJCbTn9OGgG3rxF2R5+aqEjaM0pxN/Tm9ik7rK5IxPVLIz84gzy/&#10;eGIsPUi1dSfT3p0sW2/S7rqSdc+JGIOb+J0+iNXWlVhuWsqNhR/jf2QLxss/w3TlZ9hvVSMMzyHs&#10;9FaBovwOjm7Gdvcqbgjwzs37iAtLPkd32Vx0BIZ6Cz7EaM3neBxaRdyVHZTbnKVODUPlY0B/iAkj&#10;kXe5H2fJRLwVU0m2PElz5Gm6E49TbXmYbM2DRFmXYCHbCOBjzJiMMuZBjKmmyWgTcYTGmu5HGjEa&#10;Jq5Q4rHS+1F5Zpma/s80E4enHaDA01ucpEgVQrQiiOoIrUaXEbXantLUYnNS4PfXCNxoqVzge/f9&#10;BJDTj8aJflMEUdONVtPxdibK1loICEUz0XdGv42/Sv9ZBFZSsVd7zE617zpI/zYCT2s6As/EYNUh&#10;+n0HOKMc/cNk6R/9VZniBlOvHCLu4mFiLxwkRu8AMbr7iTy/T9LDHgLPyHl2cpfE4V24H9qO/d6t&#10;WO/ZhvXubZhv3Yzppo2SEFZzdPFKdn6xnA2fLGONRGEFwA2fS/z9ci3bxf1tn71aXOI6DYB7v17L&#10;8WXbOb/+ABc2HuTKHj2c74XhbB+Lr18ujg4Jkuqi2LTmIs6uyeRXtNN3X6DQ10FNbRnFFaWEJSSR&#10;kltBZVWf9krK2oZR+jof0lin3t09iK51PgfvlrP1ciwxBQ/oGviBXllfWztGcHgp/sEF+ATk4iYR&#10;2Ng8GFuHRPyDigmNqCQ5vYPy6klau57SJgBs6Jgiu1TiqzjAGpmPK+ohsUzAK040RgDoFNWCa0wP&#10;dqHNuES345HQKW6wh5Ti+1R3qb6K30gEf0JwfA/GvvXaOKKHTAr46nQc1z2qaOt/LW7vISa20XhE&#10;SFpMatbeRVJcKu6zfJyCwgEysxuoru/kA0+Hy9hJ7DA2WI+lySYcrXbhai0A1N/EBZ1VnD+7jGCf&#10;U4T67CfE/7hE3J24W+7H4vZWTp/4CgujXdzQW4W+7lLMbq6RfW0iMPgyR65d5tMN1ny0PYb5x5NZ&#10;eiKWWXuD+bPE4Y+2+rHkaAJLjiTw+bZAicR+rD6VxLw9oXy6yZvZWwWC4hbnbA1m4Y4A1h7w4pxh&#10;Aj7Rndx1ycFF/qjBQVkkBmdSFpPG/Zp6BksredXZy2RtEz25uURZGNOTmUx7ShzNCVEEGl4nyfYu&#10;kRYWVMVkEOMUh69FNJf3G5DklUBdcjkFAYmEGDtQ5htFjqMviWZulLqGUezkQ+jlqwScPYLl5hWc&#10;/PCfsdq8mKCTO/Dcv5oAcXw2m74mVtyy96G1eB/ZIICbi968P3Fx4SdcWPSZBsDzokvLv+DW2i/w&#10;PLya5Ku7tbew1btepF3g0hsskTZKwc9Kg99kgrUGvhkAPkqxFdkIBG2mIRh/jylxglPiBB/GmTMl&#10;moHgpLT3BYLjAsHxCHGG76QgOCqamVfTIwJJDZTvWk2h01IAnLlXOCIpQN0DVFFYQbDH/RLdLnrT&#10;9/7sz/xdAKppJQXAmVFh1DBZSv8IgKrooSq9v4XX/98A+K4ztALf/wkA1f2/3ypH/8h78DuiDZab&#10;cvmvAJxRtO4BQgWCQWf3EnB6D74n9sj/wA4c92/Ddt92bPZsx2L7Fg2A+mvWcmbFWvbOXcn6T5ay&#10;8pOFEoFVx+iF4gBXsn/RNvbP38KRRTs4sXyXBr/Tq3ZrALy+8yT2V63xd07C3zsTT68MbK2jJZlF&#10;s3fnLVIzmiioqGdgTM6VyQ6G+msl6hZS21xNQ3s3JSWtVFcNMTz8DcO9z2gSAFY2vxEIDXHAWGKw&#10;fhKJxY/JKhikoqSb4uJeMnK6CI0sFRCWYGUXjaFJIH6BRRoAY+IbKKucoLHlBVV1o6Rk1dPSI85P&#10;nGZibiOZVYNk1d2XGP6Y/NbXxJU9wDupF/vQNiz9q8hv+R6/1F6JwR0kF02QUT4hMfgpcTlDuIc0&#10;sfVCFNuvp7L1ag6zD8VwN6STxvZnNLdOUVA1znWLCNJKximsmaRa7GJubg9dXT8KuAXe9aN8UFJV&#10;TnJGEhb3DDh7eg0293aIi9vKLb0tXDu3Ft2TS7Ay24ujuERnp12Y3FmJudEGLp1fyLXLK3Cw3oX+&#10;uYVY3FiLjekKgnyPExpjz4pDF/hymyuf7Qjnkx0hzDuYxMqz2Xy5L1qr8H622ZcFe8JYdiyBVcej&#10;+GqTFTtO+TNvvY04RzcW7olmzZE4Np+IZsfJUE5cjcfSowx3icDePjmEeicT6xPPUG0bA9V1PGhu&#10;k/hbw+OWFuoT4sj1cmakMJvOtAQqwwLwu3WFklBvAkxMcNU3k9icTF1qGaleESS4BtFeUEtuUKI4&#10;R1/yXCKJNnEn2tiZHAcfcuxdCbx4Ca+je7m7QaL+qq+1f+SQc3sJPLER201zib18ELfDm7i2Yg6G&#10;GxYJ/D7i5Oe/48zcD7my/GuurvyaK0s+xnDNLHF+y4i7tJlS80M0CkA6A24yEKaKGwItcX4Pk+00&#10;56daBb9nGc7vNA3Dxyn22roHiQLDJCuZvseDJAsBpvk7iTMU3Y+XiBxnxnisROoYgaG4xbEoU3GY&#10;xgyHGzEcIQq/86tGZF6tG1HTIYYMB9/WNBQkUVoVZKQdkmMd9DdAPR/c5XGZTnGA6okP1fVFPe+r&#10;uru0yrQqhrwPQiUFvBkAzsDw/XuAMxCsvSvz74D194ogCnJ/D36/Xa+mNQf57umQvwfA94fbmoGg&#10;0sy4g2ocwgJtROrdArzpIsj7yr1xlByD45oUBNOvHiLlykHiL4nzk/gbd/EQ8ReOyPQRIi4cJUz3&#10;iPzvHMD/1F75f9qB88Et2O+T/6E9ot1bsNgiMXj9avRWLOfw/MVsnL2IJR8vZuGny1kyaxWLP17G&#10;2jnr2fLVZvYs3s2RlXu0N8KdWb2Dy9uOon/wEk5G3tiZhBAu8TMqqhwXh3j0Lzihc+IuleXdAqNW&#10;Rib7GRzvoKWjmPrGXLr6miWitlFS2URrx30G+18wJhDs6ngiek5TyyuuWeZyySpXexe4d3gtCYlt&#10;EiknaGh5JC6vGVfPdKJj60jL7CJMnJezW6rE6W5qGh5o4PXxTyMlvY7Mgg46Bt9S3jRJeqU4v/op&#10;0UOCMzoJzerFP7mTxAJxgn5F5IpzzKiZwim6DueoOgFjBQFpvSRUPOeGaym6NiXYRPfgm/eQk2YF&#10;mHrXUdX1RmK2uNeOZ/gLlAMiymX6FdUNYySlNYq7FQBXCthrR/igqrlPyD8oC5u5c+cyerobuG2w&#10;hat667mos5JTR+Zx89om7pnuE/ht4PqVZVw8v4jzZxZiY3GQC7pfY6i/DgfzgwT5nCHA7xoHdU7y&#10;0eZbzN4dwYc7ovlodzgfb4ti9q4oFh5JEveXyIK9kRJxfflotQPrDnsTnNBDTHI/UYlD3LAoEiDa&#10;M2fNPVbscGH1ThfW7XJB3zwJP/VeYd9c/F1jqciopru8UXsJem9phXYf8E1vL3XxsVrxYyg/81cA&#10;Bkn8rY0PpT4xkRg7L9xvWVMZn0NPQQ1t2WV0ldQJEAuoikin1DuaQlc1gowHNb7B5NjaEX3jGv4n&#10;D2CzbTUxV06SZHAWw1VfcGf5R0Se2yH/zBu5INFWf80CTsz5E3ri+nQl7t4WGBptWqa5wJsrPsZ1&#10;/1JiLm0j1/igwE+XngCJmOEmjEZPx17l+hTYHqc68CRdYCftXwHoPB2FBYKPBIJTSXaaI3yUJlFZ&#10;IDipICh6INMPUyw1KE4kmmsgHI8zZUIis4LgaNR0NVkBUAFPzf+qaFNGI4wZC5N1AsHR0HcwFPiN&#10;KCAqGMoxawBU4wP+HwBQ6xrzDoKa+1PTAkDV3eVvACjzte+i7wzUfisFud+CcGbZPwKggp42WoyA&#10;7/8MgGrA1d0SeQ/8nQh8hGyDY5r+CsADJEobJ4ngfQBGXjwuEDxGsM5B/E/vxfv4TlwPb8Vh/0bs&#10;9m7U4vC9besx3riWy6tXcmSBAuBCFvx5AV/8YSFffSgg/GQ5y2etZsPcTWyZt5VdC8UNqtFg1uzi&#10;6q6TWFwwx9ksEC+nFBLiagkIzCfAN4fDu25w64YX9fVDdHT3MDDSTc9AK21d5bS2l9LYXCVAqCMq&#10;PkOcknq3x3P6+17Q0/WMvq6XjAz9TEB8pzbAcW7zK0JTWoiOr6et8wXd/W8oqxojLLJcq/p6++UT&#10;GVODl18OBaWDtHe/Egjep6RaXGPjfRJyWojLbaOy8znFbU8JzmwlRYDkn9yCT2ILl8yicAkqJyql&#10;mWyJxkXNzwnM6BYA1uIYVY+rRGLfrHGuuZRiF9VPYMEU96LbWHc2GMugZqp6XlPZKIAT8GYVSHTO&#10;6qCh7SVF5cNExdaTnTsqEXiAvKJ+Piiq7Ke4so/G1nHyiyo5dvIgp89uR+f8ek6fXsXxo4u4enED&#10;N65u5vzpJZw5Np/jB7/CQOZPH1uIjs7X3BJgWpoexctdDyOjEyzdepDPdrvw6b4kPtyXyId7I/hk&#10;ZwyfbAvjs+2hWhFk2ZF4VhyNZ9OxUNLyJ+SXloeXRwpJCY0Ymkay/fA9jui4Y+tWxm3zbGZ/fZFN&#10;e0xx8y3E2zsLf/dEKrKbKE/JpzW/iPH6Jh63dvCis5OSsGA6JPqq+NuaFEOmm4PWJSbU4rZAMJ6m&#10;lAKa0su5p3ebFI8wuvJraM4rozopi57sUtpikmgNCabKw40mPy+KrM3JNL6Bw97NBOocIs34MnfW&#10;fsW97Ytx3rucgBObBW6zOT3nDxyZ/UduiEu8uWEh9/bIP/LSWejO/xNXxf2pd9XGXtlBtvEhKuzO&#10;0q4GGxAIjcZZcD/RigcScScl3io9SnfgcYajVgB5muWsTat2Zlotn0oVJ5huLbJkKk0AmCLO7z1N&#10;JJtrup8kAEyQaKyKKgLB+7Gy7D1pzlDAp0kBMlJAKA5xJEzgJxoOFQCGSCQWECoIDokbnAFgh9t5&#10;bXxB9aibKmw02UvstT9Jm8BwphiitSK1XhVBVPFjpiCingSpfa8IMi0B4HvFj/+sGKKKHqr40Wgr&#10;APwHxZAa9eSISBU+Kswk8ppK9FUvb//NmIIzhZD3CyJqLMGZlzGpgRJ+WwTJMThM9s2jmrIMjpB2&#10;7QBJV/aRcO2QlgpiBICxF48QffEoUVeOE37pKMG6Bwk8t18rhrgf247rke04H9qOg0Rhy20bMN0i&#10;RmP9Wo4vXsbWL5eyUKLvrN/N49P/+JI5f5zHok+XsVJVh+esZfuCrRxctlN7NabutuMEWgfhbBFC&#10;WHApoeJ81KOnXq5pHNyuj5NTKmUVvZrZGR0f4MHUCEPDkpgaC+kf6hYY9pGZW0lJRRftHVN0dz+l&#10;tnaULgHV8MjPpBcPkVY5RpUAr7hpgvS8djp6X9I38h0tXa9Iz+4kIrZG6w+YkNpKZFwNYdEVVNSO&#10;MzD+PbVd94mXc624RQ1O0EV67RgxEqFDciTeVt0nVL3CsvohLhHVRKe3k1nYS2BkGREZHdiFVHDD&#10;IYmkupdcdS3hmGkKRn71BGVN4ZLYy16jOBYc9CEs5xFZFUOU1AxR0yzONKsN76ACbfSqpLRO4Uw5&#10;AcGNEs27iIpr4oMcOYD0vE5KxcrWtkxyy9SOjTt3cOD4XvYc3MjBQ6s5c2o1xw7N4+j+rwV+88QV&#10;LhD4LeDsyQXiGOehc2o+Z2SZzkkBo8Fujp47z4JdRny5y4tZe/35dG+AxOBoZu2M4vNdEXwhkfiz&#10;TX58vM6TK+ZF8otqJzgol/GhFwyL9a4sG6Cj/SmDgz+QmtbOrr13sHXI4PqtICys44iUP6yncxxR&#10;gVnU5pQz2dLOs65ennf28KChgWQXRy3+tiXHUhsVQpwALN/HDaMju0n39KQ0IlmibxT+5s6EWXmS&#10;5R9DcWwqmYEhlIZGUO7tQYufLW3+DjS4WVBjd4di8+skG1wg/c4V3OWq7bRvHa6H1uOyb5VE2vWY&#10;blrMgY/+hcurFnF7+zocJeLoCfyOf/7P6C//GOvtqq/fGgrUyaeGjfe+Sn+kuK04FV9txMHZiiT6&#10;ih6Ku3skcFPTk8oNpgkM1X3ATGdxheIAlTNUUVg5wbRpB6j0MFXi8280lSL7T552gg8SZFr0WxDO&#10;AFBNaxAUAI6LC1RSDnBYOUDlBt9JQVANktrldYUOVzUY6lma7dVzv9NqERfYLg6wVSD4vppsxQWK&#10;GkUzhZDp0WHE6VkJCLVxAqc10wVGtb8WQWRetaqry/tS3V+abc/9TXeY335WaaYrjCqCzIwjqB6D&#10;++3YgTPjCpYYigu8LS7wprhAA/VCpr/jAG/81QFmSxzOEPClXJUILDE47pLSYXGBR6U9riWHiIvH&#10;CJMoHKp7GP8ze/E4vgM3icJuR3fiuH8H1js3Y75tE/ob1nFq2Uq2f71CYu9iAd8iPvn9V8z6w9cs&#10;nLWCFV+sZdWcdWz6ejMHV+xh/5It2F6xIMA2FEfLcDnZO/ANKSUovALjmwFcOGZDhLin+uYHjIw9&#10;5OHDSaYmBICDrfT0NtA30K0NZNrR80Ai7RidHQ/FAb6kqXGCbnF5fb3fUNv8WCLpMOVdTwSA90nJ&#10;adXcX/eAqP9bcgv7BYI9pGV1U1g6RnZ+H/EpDSRK7MzMayEqPQOf6Bja7z+hpH2Mwpb7pFaJKyvo&#10;Ja5kiLjiUaILRkgtv09u+SDlAt/oxBos3dKx9CnGyq+A6Mpn7LqTxKc7rXFLHsE/aRjPtEGWnfdn&#10;9blYbIObiUhRgzWPkpTZTFvvW4LEmQZFVBKb0Iy5RQIW99LxC6jByTWTD2KSq0jPFddU84ACsbEB&#10;Mbk4+cdi7x7BgWOnBT4bOXx4BccOC+hOLEHvzHIu6S5H/+oq7txch+md1ZgbbMDs2lpMbizg+tUl&#10;XL6yl1NnL7Jxvwlf7bzHp9ucRTECQNGOcGZvC2bO9mD+eYENm48EkJCubrp+S2ujuNGiBqrKuugX&#10;GPe1TtLZOiFXrjCCQrJxcsvEyyefoMACgvyyCPZOpTy9iKGaOh4qCHZ0M1JZSUGQn/YccGdaPIV+&#10;HuR7i5OLD8fT4CLmp05hePgcsU6BVCXmk+ASRFNaCXWZ+fjdvUttXBzNYT50+ZvRG3SPGlt1r8uU&#10;YiM9Ku3MKLx3m+jLJ8XNrdE6tiYZnJQ4s4sz4v50F33BzS1rMdi2lh0f/zM7P/xvXFn+CRZb5kp8&#10;Xk2h8T4anM5pzq8r9Da90Wbi/MTBKfAlTt/zm9EjtSzJ9tdYrEXid9FXSU1r9wNTbUVqvbXMT+vx&#10;e3qUqu4RTsfhqUQBoki7byhSIHwQ/1cgTkNR3GKUxOUIkQB6XJzgmEBQaVxi8bg4QjU94H8DNS5g&#10;l5vqD3hOG/VlRm2imU7RM4URrTgi0VhJxWRtfECRGqm6wUrBbboYolQnbk0VQX4be5VUlH0/6s7E&#10;3WYbAeB7cbjJWkdb9/92D7DC6Ig2nqDSTEFkJhL/Ngb/eg/w+l/1/j1AVQRRSrt2mCQBYeIVib8C&#10;wHgBYLwGwFNaDA7Xm74XqKKw96k9eJ7YLSDcjcuhXeICd2CxfTM3Nm7g9IrV7Jy3kqWfLuXLPy/m&#10;sz8t4FNxgPPEAa6Yu5618zazXgC4e8lOTq4/hIWeGd6WQcSKA8ssGiFU0lSQuKmjB0wx1w8SEHVR&#10;KgC7P/mcifExJoYHJNp20N3bRGdXB+1dQxKNX2qPuNXVDNLWPMnokHrN5XPaWp4KIN9Q3fKYmp6X&#10;VAkUY1ObCY8qpaxygO6+t5RWjFJYPEJlzSOaWl+J03xMfvEgVXWT4raKKaopIDU/hY6RYdpHp2jo&#10;f0Bpx2OB4AThOd24RtZwz6eQUDE95RJhS6v6yRDI2nvmkFg4QWhGJ1bR7ay8FMnnB1zxSB3FN64X&#10;Q89iPt5nx9pLKcSXPCMhqwGvwHQyC7q04fwi4mtp7f5WwP6cu5ZxmJrF4+ldjKNLKh94xZaRVNRL&#10;nljQhJxOnENyiMrvJFQsqL1vMrsPH+HYsXUCvsVc11mG0ZV1WBpuxsF8G7amG3G13oyf0x4CnPcT&#10;6LoHd9ttOFnsxlH+2UyNL3HqwjXW7rnJkq32zNkqjnBbqLjABP51qSPrz4TiG9Mpv8AHdLY9pLKo&#10;mbKiNgJ8EqjIryM5LpvE2HLGx3+ib1B+UUmNGBsGcuu2HzFxtQQFF5CZWEpxqsTg4lIetDbSXZBF&#10;XXw0A3lZ1ESFk+fjQVlwAN2ZyQRbXMf+8iX09+kSbh1MsncMjSkSn2u6yY/OJNjKkdaEOAZifMXp&#10;WNLvby4xz4geT2NqrK9QaK1Pyh09/E4fwPf0PtJNLhGmd4Criz/DYONybE4e5MiC2az73T+x/t/+&#10;u0TfjzBZ8wk+BxeRe+cAjep+mRpiXgAyFCVRU9zfhABQgU4raLyDnppWUpXgGSkIvg9IBUStMizu&#10;8GGaLNMkkVgpXSQx+XGmk9Y+kGWTEq+1DtXKaabItuIwJ991sH4gxzARL6BV3yXHdD/GgvFIcYPq&#10;KZQIkbTjSmHiDMNNxQEaMRBwiz4/g+kBEeTnmhkKa0btqhUQtqh7gapztMBOvSvkt2pSkVXcWr3l&#10;KQGXgtn0vBoAVQHvfdCp+ZmiyMyy3wLv/WXvf0bptwBUwFOtWjYjBcBSQwXAwwJAVRWWKHxzuhqc&#10;f10c4HVxfu+eCJkpgmTfmL7/NwPADJlOuX6UBInA8eICEy4dEgcouioQvCxR+NIRIi8cIuy8nDNn&#10;9+N3aj++J/fheXQ3rge2Y7t7MybiAi+sWce+hatZ/tkyZv1+Pp/+eRGf/XkhX360lCVfrGO1wG/z&#10;wm3sWbqL0xtPYqZ7F0+bELJz2iVCdhKT1I6tdTKb11zF1iKNuIwJYmR55+BDxicnefp4SoxHN9V1&#10;JdTW10nMfcTkg+/pFeeXLeBpaLjP0NB3FBf3U1DQI1B7SrOAr12WqYEICmrGcPHPxVOAW9TwiHKJ&#10;nFUNY7S0P5AI/ZT2zidUVg3S2/uCgsIW2lprKSqJorgyUvZTIbH7ATXiJtMqh/GJrcTAOpKwjFYS&#10;cptoahuisrZXey1vjIAvpWic2IJ+Tltn8OFed+YcCcYsqB/byE7Monv4n1scWXctjeSKp9q7itLE&#10;1GUUDnL9TiApaa3y3c/JyRsgIKhcXGAMJuYRAsAUPggQm5hY3EdqQR/ukpUDkgQsWe24y9UjUKzr&#10;mWt3OHlqC9d0l2B+bTXOZtvxtd+P672t2NxZRYTvISL89hMfcopAt334O+0l1PMwwV4HCPI5hrfn&#10;RWxsb6F/y5AdJ835Yq0Jf1h2j12XEogsmCA6SwAov8jW5nGaanq1CFyQ20x6slwxCuo5ddySnOwR&#10;8gpaaZJfhv29EMKDi6isFGAnN5EUX0VdaQtDrW2MNlbSmZNKR3qyAC+D+thosjzcaE9NoS01gWQv&#10;c2wu6ZLuE0eyZwLe5q4MlbVQn1pGaWIJab7hdCbEMB7nw1SkACLcltFgS3q8jKixuUi62Vkirh7D&#10;6+QBEm9fJtZAB7ONC3E+soOb2zewbfaHLPnn/8L6P/wPDn7+MfoSgT32LpSTYieNanRm/5v0qhgZ&#10;dVdgI9CJmwabcnSPUxy0VsFNwU8tn+kLqKa17WVarde2nwGgxOGHoqn3lSHLs1x5kuOutVMZzkym&#10;OfFAPvNAwKc0KZrQgDgNXe07ROo77sfeYzzaglGB4PsaC1OO0IxhDYASg/1vaUNkqfEG1YAI748D&#10;qPT+gKjK9ak3xv1WzTY607C697+C6+8B8LfLZz7z9/T+9krvA/B96M08Ive3ADyiPQ2iusMU3VQQ&#10;/Cv8pqUeiZvpBnPsV/jNADBVlikHOC0B4eUDxF89SuyVIwLBw0QLECP09gsEDxGqI27w7CH8Tkgk&#10;PrQdx32bubtjE5fXreXgkrWsmbOauR8tZ5aA74uPlzH7T4tYOHsNa+ZtY5MC4LLdXN1/HY+7/kQE&#10;ZFAh51NoQgPpaT1y3nqic9KJ2LgeotMeiAMbZ3DiLRMPnzL18JG4vw7qm2oEVLWMDD9havIHesXh&#10;FZUM0tD0SKD4E3Xi4ErLhyipGKau+SEN7U9pHXhLResDIjO6sPQqxTm8gereH6jvek5H72N6Bx4z&#10;OvaaxoZhBvue0932QM7vclKSHUnOMJVobkxmVgrZZYVE5SbjHR2Fa0gUwUk5VDb1ynf3CUyHic9u&#10;xz+2mcCETuLF1d4JrOazAy4sORvEUeNkvtptyqz9Dvx5fyBbb2YLJCdJyWgW59hObEorHn6F1NdO&#10;0Vb3AH//Em4bhWgDNSQkt2p9FT8Iz2khOruF0LgqTUmFXYTntgsEu/FKauC8kQ06evu4dWUlPg67&#10;CHY/hJv1VhzvriMx/CxhvvLHDTuFp8M2PO23kxSuh4fDbjzd9hMacEp0mmDfMxJZL+LhZYXe1Vuc&#10;u+ZIUt6QNspEftMLPCLkF5PdwODQc+2X1tQ0SZ4cU1/vc27fDEXnbABXrnlRnFPPcPskdUUd+Lkk&#10;yH4LSIquoCS7mvH2HkYbqiXOJjJYlMvj+mrqxQmmuDgwWJhLhzjA7EB7PI1uEGbtQk5IMo3ZZTRl&#10;lpHim0BxQjExjt6MZafyLDOEh9H2TEU7cD/CRiLwbRocr5JqfIrwKxJ57hlSYGOCu3qwXWS2ax2b&#10;P/wPFv/P/8rif/ovEn9/h97SOZhumEv0+U3UO+rR5XeLXnF+g6rAEKvuyb17xE30SByacnJKU6l2&#10;WhHkfoIlYxJPlUOcFJempJyb5vhkG+X0VDHkUebfkzMPs914nOvBI2mnMl14IFB8mCGfTZfvefe5&#10;KZlWhZSpd8UXdUzj8r3jcnzjAulRcX3D4viGw000jYrGJBoPhdyhP1B+HgF6v68AUL1Rzl0A6CLg&#10;E3W8U5uzuEAnicWOAkBtbEB1r/C30pEoLBC0+WsRQytgvBvm6v0hrn4d+mpmuSqAWMtnlORzaj/a&#10;vlRBRJb9Wix59xk1LuDMkyDaeIKi94fJUsNjTQ+NdYhSicbFAsIicYHqiRDtqRADcX7vlK+GzBfl&#10;3DhM5g0FvemnQVSbLlBMEVeYJC4wSYCYKJE4XlWFrx0RAB4WAB7SFHlBAKh7iKBzh7Ximr8kC69j&#10;u3A5uA3L3Vu5tnGjBsBVn69i0edrmfPpCuZ8Im7wjwuZ/9lK1s4X+K05yMmtJzHXtSA9LJ/0xHIy&#10;sptJyewkIqSSHRuuYWeZTEnpEzJyp8gtFlenBikdfSbub1Li8AOJrwM0t/bJ+fdM0tb32mCoVdWj&#10;suwxI2M/8vCxevvbTxKRn9PY+kgMyyiltaO0DbwiOqMXp5BWzLxquOVYiHdUKwMTvzA08ZrRiTcM&#10;DDxhfOglj8ZfkxQbSFKytRzDPQLCr0g8t8LaQx8/ueh6Rthh42GPoYUdWQVNElmfkyUQvmAYzG3b&#10;XC6YpBCS3odrYgfLTtmi6xiLXVQ21sE5rD3rzuz93qzXE2NT9IhcgV+xGKacvC5i5ULQ1f6S7tYn&#10;hEZUcFnfEy+Bord/Mad07PkgLKOBmKxmkrPbyBYnmCwAjC/qwU9s493gUs7ddeecnPQe9oeI8pcr&#10;WNBJPOy2kRByDi/7nZgZLOHO9UXoHP2Qy2e+5PTBjzh9eA5nTi7n8N6vOLTzc1n2BeePzeGK7lru&#10;3DzFHUMTAsMLyCh/xN3AOpYfuoepYyLVjZP4BWXh5p5Klljhjq7HnDnryqLFtzC/l0lUVAldjcPc&#10;73xAZlQxvq4ZxISVkBqVy1BzpwCwjo7sTIZLCpmqraA6Opw0dyd6czMZKs6jLimGQAtzXAxMGKho&#10;oTg2k3CHQHIic8mLKyTbP4KR1Fi+K47m22xvHsbaCQAtaXfXp8rmPFkW58i3MaDU0YKY6+dxPbKV&#10;u3vWcHLR52z46Pcs/pf/wcp//SeOff0ZV5bNwmX/MsokzvUF3WEg/C79EQKSaHPGBWyq4qtBTAFJ&#10;VXzfSUXTBxqMxI1p8LPW5hWktOLHu+0VNDUAajBz4kmWM0+yZ+SigU/psXKB2e48FCeooKcg+DjL&#10;SZOKxwq46liUFADH4sT5qWN8B8BpCAr8BHwaAAWIqh0ONaJfYvCA33X6fS7R7aFLh+s0ADXwvadW&#10;gaAaK7BJRV6RAl+Lg8BKTdvpiM5p+hVgAkMFtxlp1Vw1GswMAN+BbQZ+M59vsT+vtRpM362bAedM&#10;JXgGer8+HvdufqY6XKYqwqoY8g6A0xCcfiTubwF4kLwb+7VngRUAZyCYpaZvHif15gmB4HFSDEQC&#10;w0QBoXJ+f5WcTxcPEK53hBDdowSfOyJx+JBE4b24Hd6B1Z5t4gDXsX/RGtZ+uUZzfF/OWsm8z6UV&#10;Fzjv05WsX7iDvesPc37/BZyNPAj1iCcrvZayigGqqyawt4ji9AFTstP6KCieoLziMfn5o1RU3JeI&#10;+piHD78VF/iG3v5JWttGJe6+YuL+jwLBn2lueUSjuL2BoW81CLYIQCrFAQ6PfC/x+RdxZ/dp7n5K&#10;dsVD3KN6Mfdr5bxFASdvpmhD7U8+F2g+kP1PveHx5DMejoxRUxFHZY0PscnXcPE9Rm6JF54h9jj4&#10;2eLs78D561c5e8GU/PJhmge+wS1E+GMYweV7OZw2TMUlrBHnyBrsIgrwTs7lup0VRXLe3/XNYvFR&#10;V47cSaFYvjs+pojy4g6SU5uIT22npv4pNVWTRIrBc3RLwcwyip17jbh1J4IPQtKqSC/uJK+kl4LS&#10;PrLKxSpLBHWJruaO5OVTFv5cN75MpJ8uqeLuXCw2YXhxPkYXF6N76BP0TsxBR+B2TXcp+nqruHRm&#10;OedPLuPksRWcPbGZU0e3cOTASg7tX8zBPUtZI2A4deoM5o7xbL8Qzuy9Xnyx2wlb/3rCE9qwdU7n&#10;tI4jiUk1tHbdx8Y+heWrTDh6OoDz14II8MthuOU+tYVtRESUYmsViaddGAON3QxUVTNQXMxkRSXP&#10;G+qpjgynPDSY1qQERooKCDa3xvLcNTL8omjNriHCMQQ3IxeivOLJFAi2ZxcxmRlHoamOxD1zfsj3&#10;k8h3l1qJaTWiZKMTZN+7RprxNUL0TuBzejfn5efZN+9TFv3b/2Txv/4LG/7wB84t+Yo7674kSRxC&#10;j0TFEYmTg9FWWqtirerI/CzdWeTEc9W/T1olVdR4+q64oWLujGYKIDPbqej7VGCoPvvkHfyeZrv+&#10;qieixwp+IhWDlbR5cYEq/k4ppymaFEf5QOLvlHKXInUfUIu/MdPxd0SgN+0AJfqqJ1QizH/VuMTh&#10;oUBDhvxuMKCG11cDo74bFv/9GDwzr+Lw+9FXva1OvbipxVbAZXtekypkaLIWGFoJDN+p8V38/W0c&#10;VjFX3ftrs9OjzV6PVjtdbT9q2UwMntlWFUFmWjVOoDamoEjNq5Fh3r8vWC7wKzc69u4+oABQ4u/0&#10;PcDp+KsVQAR8+WpYLAHeTBEkW2KvNn3rJBm3TpFucII0gaCKw8niBlX8jX0vBkddPCgu8JhE4eMS&#10;hY8SonNYG23I48hObPfvRH/zZg4v38jar9YJ8FbxhTjALz9bwcIv1rJkzvppB7jhMGf365Hgn4af&#10;UyQpKZU0NT+gUBzgLT0nwr3yaap7TkHJOM0NT+nv/pHi/DEa6h/z5Ck8evQTo8Ov6el6wvDgW8aH&#10;v2ds9Gf6+r+T/Tymo/OlOMGnJCbWkpfVwejQj0yIw+vu/4aapimKG57hGd+DbWQvV13q0LEoxti1&#10;koKKcaZk/0+evBX3VU9TZbp8ZxhJqXdw8tiPtfNh4uR/MSg2jjM3TLhpa8Ytu7taDM6q7KZl5DuC&#10;05q54ZDObY8KrjiUYOpeRFh6B9ctvLhj50xsbgYldWV4xSSx8sRdjH1Kae17Q25WNRli6oqqp7B0&#10;z8UrpJaY5E4KSwcICi3ExDwcX/8KfP1q+CA0vZqUojaxpZ3acDVZJT2EpzXhLrnbMqIBXWtvrFyM&#10;cbU9htXtNVw5PZtrOgvkl7sWm9tHcbS4iPVdPYzlj60vVzRXu5uY3D6F3rmdHBeHdPjQNvYdWMvO&#10;PUtYtXIR166Km6of5rZ9FnN3ujLvoC9HjTLEdT7H2CadsNh2bcjuyuo+Kuu6CY4sZ8O2u8xfeZtl&#10;W0zQvxVEW/0kqXHFnD1jTEZyDbUFEperWxgor6A7r4AxAeBEZSmprk7UxETRmBhPV1Y2PndsuXvW&#10;AF9TFyrjS/AxlZ/tiiOBjjGkhGTQlJTLQwFguekJYk8u4WGoKRPBJlSLkygyP0HevYsU2RmRanqT&#10;ZBMDbq5dwPkVc1nzp39h2b/9Mwv+6/+XI19/zvG5f8Dt6ArK5aQcjjJnNN6akQRbiZcqyionJ8CS&#10;WPpYwS/LTSTgyhRoCdjUMrX+UZoqcEzriQJdhotsI9tmumut2l61T+TzT8XhPc/15FmOh6anosdZ&#10;Aj3RI9n+YYYrD9JdBHrOAj0HJpKndT/Zngk5rsn4ad2PtdY0GnWPIQHcYKiJpuFwM8aj73E/SgAe&#10;qSTuMMyMwSAjhsQFqvuA3e6Xpt8L7Kwrju+89qY4JfVmOqXpN8edF/ApnRNYCejE7f1dAIqaZLnq&#10;2qJ1b1H3CbXuLcod6tAgYKsTZ626wKhtFfjaHS78uh8FwBkIzgBwpngyUxBR0zNAnBkaS6lSvXJT&#10;A+EJgeBxSg3FCd5SEBTHp69GgREIqmqwRF81r7rBzABQKVecX67AL1OUcfOkBkEFQFUUSbx+XFOC&#10;guAlcYECwKiLxwSCJ8QJqvY4oRKH/U7vx+XoXsz37ODcWtXheS0LxfHNFc2btZr5s9awePY6cYA7&#10;ObrjDFfP3CQjupAUUV5OEx3tj/B2ScDbMYGBjm8Y7FUjt3xHd/sr2pue09H8ksZ61RXmF55IvJ0Y&#10;/4GRobcCwDcM9r1mRFze2MRf6BMXVlM7SWnZCCmpLVRVjNHf+w39A99p61raH1Mo6wMlmlqEtqNn&#10;X8052xquO9Vx1TydyCTVUbqLlCRfstJcBaImePmexlPk6KZDRLQNZk5eHL58F5+EGO75Woqb9CK5&#10;pILW8e9IEcd5yymNO57lXHMoxE4MmUtIPobWnjj5+pNTXkROaSr+sRGcveOMV1Q1Da1T4nKbyC/p&#10;k3jezY7zvmw+7UtgXLcW4VUstrVPwt4hE2eXYj7wiy8jo1QVIvooruonq3SQ6JwBPOJ65IAKuWxu&#10;yJ27h7gm7s7SSA2XdQB3+Wd2tLqJp4MHXs7BeLkE4eHkT0RwjFwlCkhLzCQ2XKzmHUsO7NnDcXGB&#10;p89sxMHRnnRxXh4BpXhEdHLdppA7rvkklU0SmzfEbctYLt3wF5s8QYdY8pz8RhIzGjG2Smbhmluc&#10;NxByh9bR2PKKkvxOieJBZMTm01hYz3BNo8TfHDrz8xmurKCvMJsYe2vqEuKojo2lO7eQWJdAHG5Y&#10;4n/Xg+6idlK9k7C65IGrWRDZEqPzfeIknobRZnuKgjNLyTu1ggH7C/R6GFBue4Fy69tkmN4i09aS&#10;65vWcnr+51xYu5Rtn/yJJQK/nR/+B8e/+iMXlv4Hsfpb6QozYjheYqVA775yWwK4hwp8mjMTWOV5&#10;8qLAm+f5XjzN9fi1aKG2Ue2MZhzco0xPcXc+Im+Bm9c7eQvwfHiR58/zPD9Nz3J8eZzpJeATEEo7&#10;lebOWKIjw3H2jCY4atMjMj0YY8NghJUATiTtWLQdI5HWDIXfk/m70xIHrNoR0ajAb0aDcnHoEwAO&#10;Srzv9VWjVV+n3f0Kra6XBIAXNUem1O5wUYPT9PSFX13a39OvAFTQE1D+Vg0CTaV6AWeNirYSdRUo&#10;W211tf3/+nmR2t9vIajavwdAVRxRUuAru3NQwCcANDqlqfzOSUpvH6f45lHyDA6R+04579osFXvf&#10;Ob88cX5KygEqACr4zUBQOcF0g9Ok6Z8i5doJEq+oKrE4wUsCvndPiESpEcelVUOueR3fi+OB7ehv&#10;EPMwbwXLxfXN/0TA99l6Fn22TtOGhXvYv0k+6x1Lnji/uNBsGquGyM8WA+MSJ7FvlJ7ON4wM/EyX&#10;evFR3RRlxX10SfwdGnjF46mfeSQaHf6Gl89gfPQbaqsGJOa+YXjiG+pbxiUV9lJcNky1ALOmboKh&#10;kR+YfPgXab+hrn5UYvBLwjP6sAzp4KpHB6etG7jk0sE5qyI8Y0upbaskQdJLSaU3WTk2RMXcJDbe&#10;kLDwW0RIyrLydOf0LScCE/Ow93PCJ9KH+JwS2sa/pazjOfe8CjBzL8fQsQTfhFqCkssITsoiPDme&#10;wqpcKpuLBYJF3LUSyAUXkV/UR3JmE41tT/CTuPzVPhdWnY8lPH2cnt7XNDc/ke+uwt4xi4DAej7I&#10;LxugUn6QmoZhyhtHicnvwCezHZOgEq7YBnHL+gq2tjtxMd+OlekRArxNRI4CvQB8XVMFgOn4uKaT&#10;GF1FmhxgUkw5ybEVMl9GVFg2tw1McXO3wtvvLlGx0aRmVmBhH4epQxau4c2kVT7BTQ4oMK4RQ4sI&#10;LG3j6BUbm59TS25eA+k5LcSmdnL6UhDrdzhx4lww/v5V9LQ/p7WmlzCfBHJjCxitbaO/qJiOvFyG&#10;KsqoiA4l1cOFAYm+FVFRtGVkE+7gTaxbCCM1PdSlVuJn7sXt4/dwMfIlRwBY4JfAcGw47RLP2u/s&#10;ovjMSvLOrGXM5zbNLtcIOrWbIod7uJ47yfGFc7m6fhmnl8xl2T/936z5539Cd9k8Ds/5dyz3L6TE&#10;UYfhBGvGku2YlH+AB+Li1H04dU9Owe65gO9FoQ+viv14WeSrgfCZgPCJrJu+bzcdYf96H8+NqQwF&#10;SE9Z7iXzIpl+kiMAzPX5G6llj7I9tfX3U5wZjLWhN/Ie3REWWtsbZUlbkDEtgUa0+xvRFWBMT7Ap&#10;/aF3NQ3IP+aAODylwXBzht7BUEFwRjMAHBAA9vndpNdvGoIdnldpd70sju+Cpg6BoWrbHASA0rba&#10;CwDtBHj/iZr/Dvz+FoDiAFWxxE69dU6BVeKv7HdG2j4EjE3vnKNyiuo+oGq1e4nvjTM400FaqUL+&#10;v1UnaBWBK4xPaio1FPjdOiIR+LAA7+D/opmO0Lm3JCG8U64koCzDM1oMzpRp1aYJBNNvCgANTpF6&#10;46RE4hMkXTsmcfgEkZdFl44T/a6jdKjeUfzPHMT1yG5ub9vCrvkrWTp7tbi+DSz5fCPLvtjEsjmb&#10;xAHuFgd4lsJUOeci86iWFFde2EFoYBZZGc20tzyjrfm5QPA7mX5FS9NjrVOzFnXHvmPi/ndMTf3I&#10;8NBrHk79INH3G5obJSq3SkRuHxQu9JBbIlGyopPqhiFGxtT9QPnMo180NTZP0iNuMSStG1P/Zq64&#10;tXLesZVLzp1ctK8gubyT+s5CUnOsKKt1paE5hKQUY0IjLpGabk5hkRtBiX7i3qyw8onHOzZR0mgl&#10;SXmNNEksbxj6Hp+4FszdKyT+VuEcVkpwcoU4vnTcgwPJK8+RCFwgqsHWOQLfgEJJjzXEJNbQ0fMW&#10;t8BSAaAz6y7ECTgH5Gd6Rm3LY61zeFRcK/FJvXxQI3FSvdWpVgBYVDuAd2IVd6PKOO+WzClTJ6w9&#10;7gipLxPtr4+nqw1+voFydYnE3TUbN9dSnG0LCfGuIymqi6ToDlELqfHiruLbSIiq5cY1G4yMjMR2&#10;mmFuYSv520vsbxrmdqnYeYsry+7n0Dl74iTbZ+Z00i62urq8TxxeM22t42TnNZGZ34u9ezGLV9vw&#10;4SxdLl3yp7yon7Geh4R7pxDnkyYA7OR+dS1dBfkMlpeQ7GpPYUggXTlZdGZl0ZaZQ6yHP0m+EfSW&#10;t9CSW0uApRdnNupiev4u8XIVrYrMYTQ5QdyDDnVX1pJ/bCE5R5aQeWq1nAAHyL97jRpfF25sW8+t&#10;PRLv53/Gvs//yObf/zNX16zgxNxPxP19gpfOBpoDbzEizm9cdT0RR6eqslPK3SmgCeSeCfBeKviJ&#10;XigAitSypwJBtV5JbftIwU80mSnxVUVZFWmzPaRV+xOY5vvItgLDHE9tXi2/L1F3ONGOgThr2iXK&#10;toUY0+h/S47JkA6Zbw02ol5cW4OAq8XvFq2+t+iWqK/UJWDsErB1Cdh65HOq7VbdXiQGDwkQZ6QA&#10;2B9sTH+QIX0BAkB/A7p99emQONzuLgB0FgCK2pwETo4CJlGLROBmib//SO9v1yjzv5UCX4NAT0nN&#10;N6lILfuf+Q71uRmp/TWp7d49IqdVjKX9tTL8TjOPys0URVQxpMJUVYNPiAR+EoELJQKrx95yf6Mc&#10;VQQRF6geg8u5JRAUp6iUc1sc4B0BoOFpTekCwTQViQ3PSnua1JviAg1OkqR/nDgBYfS1U6KTmiIu&#10;HyNCYBh8/iieJ/ZjtHO71hl6/kdLWfz5epbP3axpzYIdrJUIfEvPlIrsWspyGmmvk6gaV0JpYTf1&#10;dQ81DYr762j7jqaGVzQJAFtbHwvwvuXB1F+YmPxe09DwGzEdz6R9TX//C3F7A+Lc+mnrGyerqJr8&#10;igaSs4sZvf+KR0//wsj4W3GA32p9/Qbu/4XA5A7MA1rE+bWg59SGrn07V5yqKGofoqYjg8xCa5o6&#10;QsSBpZGX76wBMK/QiqaWQIob4rlubY+eeSD+aXXaIKb5NfdpGnpF4/APxOaPigOswNyzRgBYToAk&#10;Vkv3YMzsHSirKyOzOJ3wpGTiUmoEapIY01rENHVKSnyJe2AFc/c6CgCjCE7rp7jpIVEZrXiHlQnY&#10;75NTMMYHhdUj2nNz5RKB8yt6SJBoaeifzxH7NC7YhmPmYoWLlzF+fp54eceJsnF1K8LGvgCTexnc&#10;uR1HtOT/pNheEmM6SY7rICW+g7SkbiJCajE1CuaOoRP+AdFiPXOxsopB57w7ew9akZjej6l1ApcM&#10;fKmolqtJz3NKChspkj9oVVEHzQ2DhISmkyxXs4CwGnYedufwKS/5/jw6Wx7R1TiEo3kQMZ6ZjFT3&#10;MFnbSG1SIr3FeRQE+1KfFEdjciKDxSUSgQvIC4shySeE8vgsuovle6KziLSOwPaKNYG2cgwROYyk&#10;JlOpukVcWErDhXXkHVxI/olVJB5dSdItHSJvXcbjyjkubV7N0YWzBYC/4/zSr7i4YhHHPv8Dd3cu&#10;IVmi1JDqUJxir8VeFWGV69OcX76nFnmV43sl0HstAFRS05oLlFg8s+3jHAGgQFP141OxeDJVptPd&#10;f5WKws9yfbWoq+YfpLvJNi6a42sLFIfnf4cmv9vUextQ7XaNWg99WgOMaPK9Ta2nPnWeN2j0uEGz&#10;u7Russ7rJl3+xrT73KJTwNjlr95HIg5PQDcQaqIBbyBE3Rc01Vq1vD/g9rQD9L1Bt7cA0OMqbS6X&#10;tLj7W6n4+7+jFnFxTQ7T+q0DVK1a3uyoR4sCrHKa/2D/Kgq/XxB5Pw7PSMVhFX+rzdQw/DP9BI9r&#10;0bfMUCAoDlCLwLckAt889E6HNSkHmK3dA1TObzr+zkRgzf29U9bt05qyDc9JqyOx+IwWh1P1BYI3&#10;zpJkoCs6T9y1M9rTIlGXT4kLPI6fzhFM9+zSHOD8D5cw76NVmvtbO38nGxfvZdeaY9gbu1Etjmm4&#10;8xEZ8aVkJlfRLif6QM/3NNQ8YrDnLzTVvqK28hndHa/oaH1Ce+tDib6/MHn/ewHkS3q6nzI0+Eoi&#10;8LdMjH9Hdc0APYPPGJl8y+gD+WxLD7Ep2RRX1NPVd18bLaasol8A+IzOgR/wiW3GxK+Ja54d6IoD&#10;1LVv45pLJTWDE1S1plFSFUhPf65E7RrqaoUXsUakZ92loyuUpp50cX9BnDaJwi97iLzGF5Q2y7GK&#10;M1UOMLVsCmu/Ogydy/GKqcPWN52g+Hzcg0LJLy8ksyhT+NVAQko9d+/FSwQeJSSyUtpxLBwzmb3D&#10;lgOmWYRk9pFYOYp1YK7sI5vKFvmemod8kFktX1o9IDN9VIv9rZKrhIlfKWe9ajANrsYuJAELz0Ac&#10;/DNx8y7A3bMcJ7dqLhvEaG9lu2eVQlJ8J9GRjcRE1xMX20BiQjMJYjE93QqxkfWuLumkpTUTH99E&#10;ZEQLXl7VGN5J4NadGGydsqhvfqlVm9pb79PW2EN9aStNFX2UFTYRHJxKenYzMUmNXLwdxpXbIYSE&#10;VdDf9ZK7t50wvuyOp3m0QK+N8ao66lMTJQZnCvxiqYmLpjU9jbGKCoZKy6lMlD9GrDhGtwCKotK0&#10;PoDBd/1wvGaNl6kbcXbBdMXE0SeRt8VgHQN3dlJ1agVZ++aRe3o9WSaXyHW0wOL4AXTWLeXo4i84&#10;PPfPXF27mDNfz+LS0s9xOLSGYseLjAv8VPRVsVdF2+f53lrsfVmooOfP27JA3pYG8k1ZEG+kVcvV&#10;Nk8FgOr+oJKaf5jhwnC89bTi7Lif7MxIvD3jSU4iZ0YTHBiIsmYg2lpb3hVqTo37dRoEZg3eNykQ&#10;AJQ7XaLC+TIVrleocLlCib0epQIMrbXVpcRShxKrc1TYXqDO5TpNAspmz2u0eOkLCG/THWAoMBTJ&#10;dK/E5gFxigp+arpXnGWv7016fG7Qqd0HvKrdA2yVfSu1yfd0yO9DSU3/Z5r5jIq1LU4XNP0Wghr4&#10;3q3TQCv7fR+yStq+3gFQFU5U0UTp7wGw9u4pgZ8CnzjAd+37ACwVlbwDYIFE4XxNMn1bAfEwOTdV&#10;/D1Jvri8GQCqCJwtEfi3yjU6L+3fQnAagOc1xV8/S9zV08RcPSMu8LQA8CiWB/dzaPlGlny6gq/+&#10;vJIFn6xlw6I9bFqyj2M79PB1CKGmoJGGsi7KcpsZ6HrC6KC4M3VOtbymo1libZ1ArPwpD8ahr/sl&#10;rU2TAr8fefEMhsTxtTRNMDH2PQ8mfpTlP9DQeJ/B8e+nq7ivYHjiFX4h8UTEp1BSKd/VMkRV7aD2&#10;QqTqlufYB1VKBG4S99fAaes69BzauOJcQZXAsqQujeb2XMYnehgb7pHvyiMjw4n8fCda2sJp7c7C&#10;MTCak0aJ+Oc/pKD9W3GBz2gdfSsx+AeKWt7iGNyMhaRMC488/ONq8BBTFJ6UQXxaChEJ0bT1jkp6&#10;7MLELIaC4jH8Q0pJzehD56ovCw84cjugmTgBY3z1OP5ZbZw3DqCw/jF17S/5IKO4n7yyQcpqhimX&#10;OFws9DUOqOJKcBsmUS3YJzThndqBZ1w7rqHluMkPa26Tw6699hw46Ia9XQGhIdVERFQSEVlGbGyd&#10;QLCVAL9qXJzzcHbKFohVkCI2OTWlm+SkHonRVXi4laJz1ptzuv5EyfYZWS2EhyVJ9K2grrSB1tpe&#10;WlV3F/njZOY2kZ3dhLVDCtt23eLWLT9aGx4THZKP2VU/rh2xpDGrlvsNTTSlJ1IYGkBZZBQNySna&#10;fUEVjccqq2lIzCTDM4J4p2BqkvMlCteQ5BmA81ULnC/a4qxjRkd8BmMJfpRdW0fdxWW06i2hVKJw&#10;vf5BfA9sxnLHRpzPneTM6sUcWPAZxxbO5fLalRz+4s8YbVqE7+nt1HoZMpHhxgN1vy7Xh2eF/qIA&#10;nkj7pMifl2UhvKkMf6cIXpWHyboAHub5MpWnIq0vrwqDGEt00lxanacBreLMukIs6QmzpjPYUubN&#10;qPMwFNDdkRhrRpOPCTVuAjyrC+Rb6pFvcZ4s0zMUynSpzWUKpM22PU+KuJwMUZac6Mk39pCgv48U&#10;iXlpRsfINBEnY3GWIoFiqUTKSgFng7jDVs9btHneFmd4mw7fOwJCicjqePyN6PS5Q6e3oay/SauH&#10;AS1u4ihdrtIsn1VqEkCptlUA3CyObUYtLhf/FzVJlFVqFr0PQFX0UO5PW/fus6rY0qYKLmpaAdd5&#10;Wi0CyCZRoxx/vcTgOonAtRJ9Ncl0jbTVEodnVCXwr5CfufzuGcrMT1NqdooS05MUm5ykyOgEBXeO&#10;UXjnOEV3/nqP731lS9zNMjwpYBPnd+f0r5qB3oz7U/pHAEy8ce5XaRC8Lknj8hmC9U5id+wIx9ds&#10;Z9Eny/n6E9UdZj3rxP1tWilg3KFDTmIBnQ09DHTeF8C94v7oKx6rri1D3zHY+4MkpW8Fgm/pahUg&#10;Nk4y1P2ch2M/8Ej0WCDY2fyQprr78rkfJKK+oq3jCU3tU4w+EiC++IWpFzA69QNewRmkl7bTMvCQ&#10;rqGH9I29oPfBd0RLRDXyrMAsqBa7hD4uudVwyb2N6y61VLTIvlvaaOvpomfiMb3jj+noraO6LorI&#10;WAcikyJpG+0TgMZzUgxRUMErCvuhpPsF3XJ8LUM/Utr2DY6hDZh7lWPhmoeDTz7X7njj5pcgpq2D&#10;5LRibWDT1LROPP2KKKoYpbVX4Nn9HVHJrUQJu8ISW8gqHSe+bJRk+XnP2yVzw7FYYjZ8kJDXSWph&#10;B+kSOTPKB/FJE3rLFxmHNWGf2ERAVjtxBQOkl4yTJEcXLEA0tclg1z4H9u5zx8GuFE+PYoFcGVFR&#10;1cTENBASXIuVxGNXl0KsrZJJSuwgKamDhPgO4gSkfj6VAsg6TIySWLnKEGPTNLq6vqWlcZSmmh6a&#10;Kru0V/o5OcVQXjtJZfV9sjKbSEiUz5gGYG7uT3f7E5LF8t+76UpSQDKNucWM1FfRKe4vzdON2oQk&#10;BsX19eQXMlL+zgFGy7G4BJMmUb46uYixxg7a8krJC0wmyiII/S2nKfQK4X5aFE2WcvU/v5SKk19J&#10;DP6a8ou7cdu1lpCLZzHbv4sTy+ZxbOkcTiz5Gr3Vyzjx9SfYHVxH9PXDdIVZMZkpEVaA9rRAgFcS&#10;rOl5qagsmFcCvtfv6ZVA8FlpCI+LAjU9LZTIEH5PIqvARCDTGmBMvdctyh2vUWJ3hWxzOYFMTmug&#10;q3IxoMJJn6x3y1LlRI2+uo9c83OaMoxOkS5uJt3oJJmWZ0mWiBest5mAM+sIPrtBHMducR/7Sbi+&#10;l7Tbh8gWCGaby7bijAqsz1Fqd4EaRwGamwHNCnAKdHIs7T6GmlrcZbmCnqxvctWnQRxkg9OVXwGo&#10;1CLwaxX3+T4Am97pfQC+v34GgMrxadHXQaLvewD8Ve/Ap6TAqTlG2fZXANrp/Kp/DMBzAsCzAsAz&#10;AsDTAsBTFBmfIN/wqLi5w1pbIBCcht5fo67SDACVcowEfprOCATP/i/6ewBMvqHzqwNUUhCM09ch&#10;6soZwi+fxVXntABwG4s/W8mXH61h/uyNrFm0m+3rjqB38iZdDX28evSGb57/zJQ4teHBpzx7+gNv&#10;X8PI4E+0Nr6ipeE5vZ2vaK4Z4Yk4u6cTP2uaGv6OsYG3PJr8WZzhM0pKeqiuHRGIdNMz+pxJ2efY&#10;458YefAT9xwjtNtj7UOv6Rp4St+4QFUitG1AGfp26XgmtVI7Af7Zo1xxKkfPJpu2kddMPnrJ8ORz&#10;mnofMTT1koHJUWo6arnnFcBJQ2+cYkuwCi3hlFkeoYXfUNzzMxUC6b5JaBn+iYp29XrMFlxC63Hx&#10;K8fcNlGcXwv5pV1U1PWJcaqnQw12WvOUgJAqkjK7qRITl5DVTXbJKN0jkJAh7MnqIa36MZntL7CI&#10;aOaPy41ximjjg4LGMcpax4nMUHE3B4vIKhySOwnJGyChbIA8sboVQti6pinJzQ+F6s+094oeO+PH&#10;rv0eWFoWYW+bR1hoLdHRDfj7SkR2yMfWOodbBpFY3kshPq6D2JgWicZdhATVCwBrCA5swswklR07&#10;nNi02QrDW6Hyh5qip2WKvuYHclWbxM42hjO6DpRVCATLRigv7SQtuZza6n6x7N9w9dJdjPWNaC4t&#10;oKM8j/tNVbRlZ5Lu5U1/aQlDFeV05ucxWF4mEgDGpZAbnEicayTBNv50lTXRXdooQIzF97Yzfjdt&#10;yHb1YyAxhg53QwovbqTi3AqyDy+g+OJO7LevEMjt4PaOTRxbNJeDX32M/ta17Jn9Z84v+wLPMzvI&#10;unuOnkgrxtKdeZgrcbbAh+fFATwvEUncfVERzOvqsF+lYKgA+EJc4EOB5f0cL5qCTakR19fgayhu&#10;8ibl4qjyFIycrlJkf4kCiaoljldk+XVyrc4Ta3BAgHVGnN1pTVlyImeZnJIT6rA4vAPEXduH36l1&#10;+JxeQ8C5DQLAbcRcP0DU1QNEXtxFhMwHntmAz/E1+J5YQ/C5rURcP0iKsUQ5cUfFNnpUOl6i2uUy&#10;tQKyRk99mrxu0OR9g3qJ1PVOl2lwvqKp1uEideL6mpzF/Yma5TMtrhKL3a7S5CLQcxFIiRqdBVQi&#10;Nd3sKqB7Ty2yXYvmAqelih3NArT3t5/Zj9q2VaCo9GuhRNoGp/PUOQj4RLX24gJFNXYCP1sBn6jK&#10;5hRV1ieptDpDhVwYyu8J/AT6JQL/YonChSbHyLl9kOxbB8g1PETenSO/FjneV5bhcTIEjumG4qDF&#10;MWYZCwyN5W9gdJZsY52/UZbROTLvCPx+LYacJOmmOMBb4v7eKeGmDvEGOsRePycXU128LuhyYu0O&#10;rQr89cfrmD9rA6sW7mLn+mNYm7jxauotrx9/w9tnP/Fw4jUT46958+YXXr76hfv3/yKR8znVVZP0&#10;97/lsYDsoUTchwIu1b6WCPzs4V9k+V+4P/YtXd1PGBr9hvbexzR2T9A/8YYegZgCoKVTJLE57eIM&#10;JUaPfEPvyPc09n1DTO4QNn4FJAor2qf+QqZAxjOxDcuwcso7p+gff8aAuNKB0W8ZffyCkuYenCJL&#10;uOZexl6TQvYapXNCGHLMohafrOdU9f+F6q5ndI7/JAD9mZrOb8R0NRMY20hSVj8e8l2FZcMMi3st&#10;KumQZNgmAHwrcfotadli0CLqxK2WYeuRQVJur3avL7fiPn5RNWTUvCCv4w2+mePM2ujMxvMxfFDa&#10;MCg5flSrADuFFWAX34Jreh/hkqlThbL5VV1U1fRRVzMkIBympGZMcncbZy6FsHm3KxcvxnHPLJtA&#10;f3F9likYGcaidy6QMye9OXHMFU/5QdV9v+SkPoFeg8yXS/ytxM25goP7nNm9252168zRPe9KSWEv&#10;TdXDDLSJxW6doqH+AQ6uKXh4Z1JXPUZ2iji6FgF2QQtB/ikEB2TgbGNPgNNdWopTedRZT0VMDHkB&#10;wTyob6C/uIQ+icDDqoN0QSFlcYlkBMaK0iiILiQ1JI047xhxg6VE2/uT4hxAkp077XHxEiudqDGT&#10;OHh+DdknlpJ5bpOAYR/Rhle5vXsLJxd/xdV1S7m8fil7P/8j9w5uIOTqQQ1QA3G2En89eCRx9mmB&#10;nyYtBpcG8bIilDdV4bytjtD0piqStzXRPJCoPJLmymCKM+3hd6l0uUaFAKVM4FLldp1GgWGD9x3K&#10;na6TZ6lLmpxomWZnJK5eIkccjFqm5rNlOvGmetRqL9GioLOb8TqqwLYOfwGg+5GlWG2fh82e5Vjt&#10;Wo751sVaa71nJZY7l3F3+2LsDqzF+/xuAi/IPm4cJF3icq6FREIFConHdQK9BjmmBrdr4vhEzlcF&#10;egqAVwWAEpvfc39NEk+1aRWBlcsTYGl65/T+nqvTYq2KsxoAFQyn9Y+3lX2JU1RRuVY9AqcA6CgA&#10;tJd5OwGf7RlNygHOSHN/VidEOjKtq6lMLiIzEbjIWH7mW4fIuXmQ/DvKAR4TnSJPHN/7XV5ylPtT&#10;7tpQ4CdOO0cuGjnG8ndQjs9Y/i4m57U2WwHxjrg/Qx0yb58l45ZygKdIEeAlKvd38zzJt3RJEEeY&#10;qIoity4Rf/MSgdeuCAC3s+SzVSycvYmFn29i9cKd7NtyimDveL4Xl/bDq595MvmGsaEnjI++5Ju3&#10;MDX1He2tj+nv/Y7R4Z8FjAK/MXF/4vYmhr5havQ7cY3wRvTowY88FD1VQHwpn5V9DghMhx58y8Sz&#10;X8TBfU9p3RjdE+IGH/+FMYnEdW2T2mOzmbVPyGp4Sp24ydTKAXJqJumT/cSWizsTpgw/+Za+4Zfc&#10;n/qR+6/eklDewx79BA7dq+WgTSNHberZb1bFgbu1WMeNkdf5HYXNU7QO/yAA/InqthfkV4xTLBCv&#10;bX5BgLjFhJRGRkdVdfsJBfk91NZN0tT6SBupxsUrB6N7MQRF15CaPyBu8AVJOb34RVSRXfeUgvan&#10;RBZNsfxEJJtvFfBBcXELlZXd4vDGCUqoxTyoCseEbgLTW0ks7iS7rJ2isk5KZTq/pJWM/DaCxekd&#10;0fFl6SZrtu9w48aVBK5fjUDnjJdAz51jhz24fCEcS4sccYK5ONjncu1qEFcvB2tVYzOTNPbstGXd&#10;ahO2brVj524bQkMrNMimJ5Yw0DrGYOcEbW1TBIbnk5JeT33NIK0VfUz0PMfK2IsrejZEhpdy57ox&#10;lgbiLgozedBWS5qXJzWxiTyoa2SkrJLRiip6C4poyciiIilVe/432jWGovgK3C18sblhR31mNVPN&#10;/WR5hxBv60qBVyD5DjZ0e94lX3cj+efXkS9RMc3kIol3b2FxZB83tqzXBj813LmOsyu+FABKpLyy&#10;T1zZNQZibZjK9uJJvgJfgKYXxeL+ykK0yPu2WqCnwFcVwTcCv9cVEbyqCOOFxOApic1D7zoq39eK&#10;HI50BJtRJ9Ez756uSE+LvNWut8gSQKt7frkW5ym0vqjF4wKri+SKC02VEzLy4h5CdXfgf2oTDrsX&#10;4n98JVEXt2O3ewl68//EiS9+z6n5n3Fu+dfoLJ3LmcVzOLfsK66sXYSpuF3r/avwFTcYc2MvKYb7&#10;yTU5rhVMysR1VmnRWByhw2VqBPrVdhe1VklF4JZ3AGxXzk8cYYO9ODbl5t7pPwegfM71Mm0aBP9z&#10;AKpKsILfTLFEQVBrFfzeA95vNR1/T2oRuNpKT6RLufnZv4nAubcOayoyOq7dDyySaFtoeOZvCh4q&#10;AmcLGFX0zRXw5ZmcJd/knEj+JmZ6mgpkOk/B0FhPovDfxuAMQz1Sbl3Q4m/KLT2JwCoS68rv+zJJ&#10;d64SYXhLi8ALP1nB/M82svjLraxfuo89mwW2yRX88g389PovfPPiR8ZHntHaLDH30bc8fvg9fT0v&#10;6el4zZjAZGpCIDf6vcRleDz+Aw+GvxXnCK+f/sKD8W9k+x949PhHnjz/C0/fwIMXPzM89S2TAsD7&#10;j3+RKPwL3QK+/slveSLfV9HYS1hqOY5RddhFN1E1+hM5khDDszopkAjqk9yEbXA2wlD5/PfiLJ8x&#10;+c2PuMQ1ss+wkF2GpVwPaMcofJjtt4rYaVKCnkctmX0/ktv+WIu/DeIw1XPBnb3fUl0/RUJqk7Bo&#10;lJjYGvnZvmF08AeB4FPaOh9QWtVOdfMQVk7RXDTwJqNwWI7xOS29P1JQMUFseiflXa/JbRomuWaK&#10;nTez2G3byAclxeotUL00Cmwcg0u55FKMVXw/IbkDpJb3i33soKSyi1Ihd57AMi2vmYikJvYcspb4&#10;aoODZS6hPlWE+VUT7l9FeEANMSFNpMb2kBTVia9rCZd1fNizxYy9O23Ys8uG7ZstxCUGYXUvF0/P&#10;Knx9K0hJaael+Sn5eZ0U5rXQ1iI2V+y4o3syp3Rtqah9wEjnJIPiDkN88nC2SmHz8stcPnoDYz0d&#10;KlOjGKsV6nt6CuzSGK+qYbCkjOGyCtqzcujKzac6KYnmnCJivaPxtgvhxoV7BLvFEusRQ7J7GJGW&#10;DtQnJFIaGk5taAgjCX5UWpyi+s5BMnQ2EnvtEJHXT+Kne4Sb65dgs38b11YvQnfpHOwPbSTo4m5q&#10;PG4wEGOtFUAeqgJIiYCvPITnAriXVVG8qY3lbV28KI5v6lUbz6vqGFkep7XPyiJ4XCIONteb++Ii&#10;pyQSq/uJY8nOdIda0BFoRrGtnDS3DwkAT5IhTiXN6CipEtHi9feKg9gv8VfciHpuWZxJmrjBhKt7&#10;CTy5Dsfd83DatwD7XfO5tfIjdL/6F/Z//C/sm/VnDn3xCXs+/jP7Z33C8bmzOTvvEy4tnY3hxq+5&#10;t2eJxPuNhF7YTqwqmogjypSonXNPYrmKx6IKUZVAsMr+ogbFeonMDcoVCiRrBJa1sk5bJo5WtY3S&#10;Nkm0b1RRWYDX7CZR2e2KtFckLl+hTaJ2i4rQmoOcVpOjgqBMy/JWFa3frVfLGx0kVosa7NW9Pz35&#10;Tjkem/Pi/HTlu/U0qWXVMq+WV1qfo8JKHK0457J7F0S6lMiFo8hMh0LTM+L2VIfmo+L+jlMobrtA&#10;3F2ugpwo21B1bZHfsShDIKj6+WUayjrT8+QL8PLNL5JnfkFTjqku2QLAbBNdckwuyd/lksTgCwK+&#10;C/I5+TtKm3T7gsRfgZ/STV0SDS+RbHKdFNObxJqZcXLdbnGAq1k8ZwurF+1j86qj7N58nI7GPoHf&#10;T/z89i/wAzx/8pYxyahPn37Dk8c/MCixt1Ug0C+wUI+4jQ/9wOPJX3gyJS7v/k/avb/74u46ep/w&#10;4MlPPHj6k1bwUNCbfAHDD39iSJzbqMDvgTjDzvE39E58xwNVGX70o8TTKW0kZ2PvXOLLR2iWWFrY&#10;/JCs2kkCMrowckmnZeitts+2rlEB6At0bTLE/TWz/XYZjolDeKTc54BRKdtMqtkoUIprfENxxxM6&#10;R76jvuMZ8eL2mlqfU1w8RGFhP12drygq6KOt+QkjA99TXjZEpRin2qYR8srasPeM5ryBFeGphfSP&#10;vqGh6SHpuT1kloqLbH8trnSUTAH0catCDrv08kFZ1QAVNcPklPZh6JzKQZMELrhXYhVWj1dineT+&#10;RrGSLeQWdZKZ30hOWRfRaU3cvB1KoMCrMK2Pirw+ynP7Kc/poyBNcnlCE5lxTWTENpMZ20ZKeAsB&#10;rqXYWxeKMwzFQD8GF6dS3F3LCA9rIiqyUdpawsNrSExsJSCwAEvLYKpr75OS1c6Bk3eF7k/pa58g&#10;0DeN1JQ2wgIr2bfpFibnLbh1+hiZIe4CwAZSPLzpKcxhsqaOzpw82jNzNBfYnpVNc3oqbbkFZEel&#10;4Gbjj79XEib6TgRYh+Bj6EKIiQN1cSmURcZRFhLFaHaiAMeCAv3d5F7cTKk4hWLrq7jsX4vjgY04&#10;HdrOuXmzMNq0HNejW+SKfZI6LwMBpz0Pc7x5UiCxtyxYg98Libsva+J4U5/IN40pfNecyg+tGdKm&#10;yXyytvx1XaJsF8czAeXzKvlMZRiTudMAfCiO8n6iEyOxdjxO99Cm2wOMKXcQ5ycndJm9QMDrptYW&#10;iqspkjiXcn2fnKxHKbHQkeh1lDSBZMKNfYRf2ILXseW4H16s9Vs8s+Bjjn7xR47N+VDajzj15Wec&#10;nvsJ58UdXhQIXl35BZeXf4bFjkXY7luO56nNhMvFIEF19BU4FN87S5F8R6k4w3KbC1QqEGqO8DLV&#10;4gjVtIrINQLGOqfpuFwvbaOLvkgcogCvxeMaze5XNbWIa2yVmD0To/9XKfgJQMVZNjpc0Nyl0vS0&#10;RHQFOrtLVNpeoMr2ouZOpx3qZZmX41PAlshbbiUAt9Sj5N5Fii3ErZnrUmCm3NtZ8hTsVOSVNk/a&#10;bHHU6XdOkybwSxXXN60TEmFPkXb7DJmqwGGiJxAUR35XufCLZAsMMwV+09Il0/jKr8owuiL7uyTw&#10;k1RheJEkUYIAMEkB0fgqyWY3SbtnRLK1DTqbDrJqzkaWfLmFdUsPsWnlUQyvWvJ06jnfvfiWX777&#10;he9f/8i3b3/k1ctveP3mB968Fuc29iPtEgHb5ISfHP8LwwPfahob+ZbxMQXJnxgXkFW3jDP8QMAn&#10;cXhkSiD46GeJur/Qe/87AdEbcX0/CPD+giRsOsYFTH3P6RUw1nU/wS2qlNgSYUj3K6r7XjL0FHrk&#10;sxn1E4RndFIpMXzq+S/iKn8ivbyLvQZxHLbpZp9pLUG5U0QXPOa4WYkAsJ5lF9PwzRqV/b+mZ+Qb&#10;CssHtVduVlU/oKxkjPzsTuqqxulse0599QQ9AsO8/G5xheqplXFS85rIq+rCMyoJYycXopPzSEgW&#10;gxVSSH7dY4rb3pAnHMlqfc1Ft0oO23fxQb5kdjuvNMISa0kqHsbYp5iLTgUYhzRwN7wat4Q6/GVd&#10;eEI1YTH5AspOIlPqcBC6xwi8irP7qCkboDS/izI5mMpigWFBNyW54uQEXvnpHeSndZGTogoYQ/h6&#10;1+DhVqFF4z07rbhyKRg7m2w83ItwdMjE1iYZH+8irlz25cYNH7Jln+6+SRRKFM/JbOS8rg2Xb3hg&#10;fi8MP590or1iubB/N0m+DgyWV5LtF8hEXSVj1dW0ZWdrGq6ooCk9jd7CXDrzC6hKKyDcK1rcaQx2&#10;Jv7cFsAaHTEkzjqYBDt/gs09cL5iRY6LN8NxQeQYHKDo5m76gu7KFV0Hn+Ob8Ti2jXvbVnFu/icY&#10;bV6Gz9md5NlcpCvUjIlUR4m/74ofqvBRFcrr+khe1gsAGxP4pjmZb1uS+b5VINiWprXftqTwTVOS&#10;bBfPi9oonpQH8qDQWyKxN+PpztoTII8FhA9SnBmLt6MrxJRuUV+EBVXioPIt5US9d0ri8QXKBYJV&#10;DlfkZDxJzOWdWqU3/uoeDX5JNw9IPD6swVApSRxk5M1DuJ7cKLF3gTjbOVwR6J398mMuL/qCW2sW&#10;cGf9Iq4tm4PuvD/J9DzMtgg4ty3B+/RuAnW2SWQ7KK5T3Ki4JVV8KRD4llicplTAqCBTJkCuFEhX&#10;KTfmcEkAeEkrnEzDT4An8Gv1vP5XACqJA5wppLxfUJlRozi/BnF+9Qp479QgAKwXF1grMKwW11kl&#10;TrnSRvdX1ajfy7tlFdYCayuBtjjAYssLFIkDzDfXkd+ZirESc1VsNdLRqrfZAnr1SFuaxN+kmydI&#10;NDhO8s2TmhJvKKmC02kBmoBOYm6WqcDv7mVx6BfJECCmCxiV0owuaqOIZ5oKAE0vk258Sdy0uL13&#10;ShQnmHznIskCwBTzm2RZm5Ll5CwOcA9r5m5m1ZI9ov1sXXeSrNQK3r76gbfP3mru75uX3/Hi2Rte&#10;v5L21be8evMzA4Mv6Ol5Ramc160tz3gw9TNT4uqGh1/KusdMPnjDo5e/SEx8RP/9t9x/+jODE98y&#10;+OB7BgSEbUOvaOqTiDn8iq7xb+me/Is2SktR0wMqJKa2ybR6obl/ejNt4iwrul/QPv491b1PaZcI&#10;nlDURnJhM5NybBPPv8UpsISL9lUctm7lrIOYlepHVHZ/w3WXOrbfKWHN5USCcobpf/gXugWAOUW9&#10;pAlD8vL7iY9roKFhkpzsVrq6XlBfN0FZ6QBVtRPkFvdTXDNCWdMY7aOvaR17jrGzH8b2AUSk1JBf&#10;PUl113fktzwnT34P+e3fomtfzCKdOD64G1CGnmmY5PkmylqeEJvfh7lfKVfdSzEOb8AhqVUriOSU&#10;9EsU7qWwuo/YzAb8Q4oJDyonLqyMgswWgZ9sk9ZIXnoTVcW9VJf0Uik/QLnY1ZKcXgFivxz8EH6+&#10;5VjeS0f3nB9bNpqKIwzDxioXJ4ci3FxKZH0FkRFtRISrfoO9tLY+ob5hgPLyZirEpZ46fZeNOy5p&#10;Q3cNDb2ktbQNM71z5EX60JKdS6HE16nGGu2RuI7cXHqLirS2Oz+P0bJCemR5bXoeObE5eNmHEuAc&#10;j7GOFTbnbXDRs8Zb354Ta45hfdmJeLsgCp1cqXa4Q8a1fXT5GJF4dR9Bp7bidWQL+ktmo7vgE4mI&#10;qwSA2yiWuNcfY6E9/fFInNszBcDyYF7VhPOqLpLXDfECwEQNfj+0p/Fje7oGv+8Eft+1TgPwpUTj&#10;V3Ux4gBDeFjky/1sd0ZTneiJuicR2IyROFtNnUHGNHjdoF7A0RZwR5tv8butAbDEVk5ucTzl4n4q&#10;pC2x0pU4dlpO3P0k3TpIsihdYnOG8TE5IQ+TanJITjyJyrcOEaK3Ha8TG7HcuZxLiz7izrp5mGxY&#10;iMHKuZhuXsTN1V9yb8dyjDbM12DouG8FHodXafcZw/V2En1lv0S8ExSYSoSU7yi+e+pXKRgqCCoQ&#10;KU2DUGKxALzRVaA2IwGcBj1Zp0A3HXtVP0JZLtON6p6iwE8Dn91fVWt7TiKvyO68BsBp8EncfScF&#10;v/cBqFRmLQ7Q6h0A7+qQZ3ZGoqpAz+gc2cbnJKqKkzYQ6OkfI/bGCaKuHSX6+jEirx4h5sZxmT9G&#10;xJWjRF45Jstlu1s6JBueJ/WOuo/31zbN+AKpRgJDgd5vAZhidJk0E3F9Mp1qfJlU0+ukWdwm28ac&#10;fHcPTm/Yx8aFO1i9ZC9H9l3D7LYH7U2jvBH3pwHwe2HgW3Fzo1O8eP6Gn35WxQxxeRNq0FOBV8cr&#10;Whpfiuv7kampv/BIHNrDhz8wMfmWCYm+XQLE6uZRDX4DExKXp75n+MlfqGqfpKn/mYBQzrOh19QP&#10;vqVp5Hsahr+lvOsZ9UPf0DzxC/6SCJPEBJXJssrORzQIeMflsIpbJBE2dlHU2E19zwSxeQPc9Kpj&#10;t0k++t71xBcO0DTwFo/kQTZfT+GQWR7lPd/z+BvkmN5qAExKayY6poaE+AYaG8UJCvR6xG0qsGcJ&#10;d2obH5GS20V2WT+V7Q9pv/+tAPAt3nGFrD+qzwkDV+IKB6no/Jbs5seUdn1DdsMb9lyLZN3FWD64&#10;FdjALa9iXCPKKRbbWlg9Kgfax2XHbK54FGKXIAeQIy6uoI2Cki6ySjrIKhcyC4mTYmuJDioh3LeA&#10;+NAK4kLKifQrIi2mltzkBgrShd7JchWIEHcZWU9ISBm+fsX4+lRowLugG8LuHXYYXEvAVjK5q5Os&#10;96omwL9BG6khPq6VdoFyW+MwbQ199DSNUy0/qKlZAKdPmpCeUM6IrEsJEPjlJ1IelygxN5ORymIt&#10;/s7cB1SPwXXl5jFRUURfQS6tuUWkhiQR7h1HYmgWwXbhBBh54XvDCduzRpzbpsPFI7fxNfbB5fQN&#10;GuSfsMnZlFZXfdIkVqqOro47l3Fp7h+4smQWxtsWE3xxDzUCpJGEezxUg41KBH5WFMgLVfUVR/em&#10;PoZvm5K16PujRN8f2zL4viVNYrBAUNpvm1J425Ak8EuQqBzD0/IQnpQE8ajQn6EkRwbF9fWG36PN&#10;31hgZ0azjyGN3rdo8LxJrZs+1eKm6jxuiBu8KpFYVyLwWYl2EvFE+eLK8k1FFmfJMT8lcey4uJlp&#10;B5hpcpRs06MS4aQVF5ct7kfF2lTjw4Rf3o7j/qUaEB32rcJs63wcD63GbNt8nA6v4d6uxVjvXiJu&#10;eD2OB1bgemQtPqe3EnB6E1HnNhF/aQfp4p7zTU5QaHZKU4kcg4qjKoZOx1IBmZMe9c4CNZd3kmkV&#10;Z2firbq316w6VL+LvI3v4m69Ap8Ar9ZmWjVWZ6mxVn39FGgvvIu5yulNS33njNQ6pTKBX8m9CwJo&#10;PYrMxfUJ/LLunNFibcpN1VH5BPECOTWAaciFAwSJQi4exE9nN37ndhNwfj/+OvvxPbuXQN2DBOkd&#10;Ju6GDqm3BHw3dUk2OC+fP0O6uucnMTdDIKfFYIGeisDvAzDd9CoZZtfIsDAQ+BlT4GhJibc3etuO&#10;sGXJbrauOYqxvgtZCTXcH3jB2/8fW/8ZVlW65uujdV3nw/lw/rv36t27d4eVa9ValXOOWuacc04o&#10;RkBAVETELCA555xzzjlnkJwRFAkiUUHU+zzvsKp27339a/XT75iTGQbqvOf9G2968kwi8DNePX2l&#10;AXBsdFIi8FMNgDNP53j69DnTUy/pbJsmObZDrLGR1sZpejqf09s1K9H4IT0Ds1rkLZUY3CwgfPAY&#10;Oh+IAUokzqvoobpllObeaWrbx8lvfEJp51PqH76ipH2a/OZx6gdfkSqf0ZjCHsIymwhPr6VHorSC&#10;5r3+x7QMjlLVMUinALW2f5bk1ikO3E3nnGu+xONRKptG8EnpYINxNKdsCiltmaa87r7E8VcUKePL&#10;bCW/oJ/EhCaiI0rp7RQ4t89KtH9MXdUwFWJ1USnNpBb1klHZT/3AM8o7p/BPrmfV0SuctRfBcU4m&#10;Nr+P2LL7cv7zJJdNsvmUHydtcnnDK+MBrnHN2PnlEBJbQW5JN9klfTiEqSkt8VzyK9F6hJMy6kiV&#10;iogvJSWvmZyiDlLSGkiKriXcp5Bgz1xCvfOJ9C8hKqCYmOBiOS6U+/IIE1MM9MjDRx4TIiCMjWoh&#10;Ob6fuIhedI94sWenHeeNI7hqnoj1nSwxwXyJxHlY3U4gMqSU6rI+slMqxDSLBYYDdLfNEeKVw5n9&#10;pnhb+pASGEhZfCjZ/n60ZWVL1M0U48ukK7dA6wEeKC3XBkR3ZmfIzzOoTk4lwM4Ltzs+ON30wu+u&#10;Px7mTgTf8MD2zHUu7D2H7mY9bp20Eiu8geepC9R5OEm0Ur2eeoSc3q7tA6wnBqi/8FOub15IlMS/&#10;ClcjeqNuavN3h1NdNQCq3t0ZMbqZyjBmxPKeifXNqZLo+6wmmmmpycooJsok+pYo8wtlOM+XoWx3&#10;gZ8bD39Z+KBZrcoiFtgbdosmn0s0eJynzu0c5fZ6lAgwCgUSOTcl0qmL/GKi+WJb6RKBUwVqyv5U&#10;JQjUEswEeub7xEZ2iq1skzi8g3hp4yUap17cR+qF/aSKGcZd2iZwFDs8v5OgExukNuJ+eDkOexbi&#10;tG8Rtjt/FDh+x60NX8vtZXjqiBXvX47rwVW47V9G0NFVBOqsxGv/YpLO7RYIqsHCu+U99mowUuen&#10;2mLVOSEwU2MHK8T6tBLzq7CS21LlArtygeT/eVuAqR2LScrvWyJ2p6r45jGKJNYWKbsTyGnvc11F&#10;cCn1fmJ76hplvgY+dQ5qGqB8WYj9ZVoI/MyPCZhex9wQMT7/0wK04wpwW3DX2Yzz0W3YHtiAzb71&#10;3N23jlvbV3B96wq5byt3927Cavc6HA5uEQju1QYzhxuqcX3H8VOLnp4+SKTxcaLOnSDm/CkxwzNi&#10;hqeJVh0epnpi4QYCQj0BoQFxEn8Tb5mTefc22c5uHF+7l7USf81N7PF1T6Uwp4uejnFmZ14wNzXH&#10;i6cvmZmYZWZ6jvl5scHnLyUCT0n7gimJwsUF3VSWjNJYO0lNxQiJcXUU5PZo1SawePQEOsSaWron&#10;NQA29kxTKTG2RWBS2zlGYV2v3B4it36U3IYn1PTNU9f/krTKQSp6xKwq+nAMyaP2/gzBqXX4xpaT&#10;VtovJjgpQJJI3PGMUEmCngmF+OZ2Ed04g3dWKzkSpVslWqdWDnHALJob/lXk1Tzgxt1Aeh+9oKlj&#10;VjPA2Lgasb9hMb8n9IqBtrVO0tUxQ3fnM+61CjAbxqiV2wX1Q5R3TFB3/zkR2e1El/bROAGZDY/x&#10;ld85qeIheWKC6ZVP8Ut5SHjxpJoJ0kRCbiexWc34hRcRl1YnUbedRImY5xzT0HfOw9ynCB/J+SnZ&#10;zRI920nKbMTTP4PAyCJSEsUExR7TYmvE8gpJjakmI76OdLmdldhAYkS5ADGfpMhK0uJa8XLKxfi0&#10;B3csEgj3u4ejTR7GhkGcOuHJpYuR3LyejK11Dq52xThLJD572olYeW5dzRAWt3zZuvuS/IG0ER9R&#10;T2JwIQc2HSXWJ5SSqDBSXG0l5uYL5PLpLSjWen77Ckt4VFkt9+XSkp5DswCyMiVZoOdGqGsMMT7p&#10;hDpHEuUajuMFaywOXsLy6E1s9ezYv/g4F/Zd4fyu00Rcu05fuL2Y00EsNvzEmcVfcHzR15is/BHb&#10;PStIunpEougFBqLuMprkyli6B+PZPswUBfG0LJRnVZFM3UvgaZMYX1M8803qul8Y49Vie+XBjBYH&#10;MiLgG8n10abLDaU58ECidHeYvG/YTXqCr9LkaUydsx6NHoY0uBlQ4ygR0eEkZTaq8+GIfJgPkycf&#10;9mw5lzSxulTz/QKxAxKt9hMrFhh3SaB3fot86LYSfXEbURe2SOzdLB/SzcSabCXeeAuJxltJNNku&#10;H9LtYjE7BFp7SDDcTuwZedzpjQSJ2QXrribs5Fr8jywn6Pga/HXXEHh8LR4HluAt9/keWUGoROmw&#10;kxsEgEuIUTNTTOVcBIDJYp15AiM1nCZPQKUNp7E8Tbl8sVTcNfitym30KbUWuFudplh1pFi+7mFW&#10;85ULVZQVe1S3VYdLkUR9VYUCt7zrr8FWIJBTnTLqtvozyZXKkvfNlvsy5Tjz2lGt0i2OkCKxN0HM&#10;N8JEIq7RPjwFfI7HtnJn71osti7nypaVWGxZI8drubx5NaYbVnBp40rMNq3iwobVXN66gRu7NmO5&#10;Z6vAcSs+ah7vsT346x3B8/g+ggWErjq7cD68m1Dj0wQZniTo7AnCTfTk9hlCjE7LY04Rdk6geMlI&#10;4q+kG8vb5Dg5keXsxcl1B9i0cCe6h8xIl3Sm5s7X33vM0xkxv5k5Xj1XC5uOMzoyyfjkc+ZevGL6&#10;6STTM7NMTLykurKPAYm/I0NoHSBV5Q+0hRGqy4dpb5tgeBTauiZoFKgOjLyidWBO6+zoevyKhvvj&#10;pJbVk9/QKYAZJbGgl9yaERr6XlLaPCUR9ok8dpzCe4/okNeJyOnEKawSK78iMuqeEl8xgZ0Ij0Ns&#10;EzFlPaQ3zJEq7x1T0UlKVa82WySnepAL1nHY+BdT0jKC/iUniioGySt5QH5xH5nZTbS0jtElYG5p&#10;e0KTWKlamqv/wXO6BKCtvVN0D76g7cELqtqmqJGIXiiPqe2bo7pXIv6gnJfE7bSqJ2KGHdgGV3PR&#10;LlvErpc3QlPuESM0Ti3sJiW3najESqISysks68XMKYUjV0K5YJfAbbcknEPycQ8rwtYtGVNzH0KC&#10;S0StawgTeyzKEmhGCvmF1tnJ98hMrKcgo1Vro4MLiBRI+nvk42CVzC3zCK6cD+HqhXA8XErw863j&#10;mI4Lp096cf1aIo52hbjal2BnlSGROJPUpEY62p9ywzaJ//XWVn5YbcFFizhtuZ+UqHx8rZ2JcrhL&#10;lo8L/UVFYns59BQW0ZmXz/2SUm1AdH1yCo3JGVTFJ1ESm0y0exhhrrFEeqaQHJhOdmg6/jc9OLNW&#10;l4u7LnJH35Ej60w4uv4cJvtMcDx7gdZAewLP7ObKhoWcWfQlZ5b+gOHSb7HZvZxM+SC3BV1lMM6O&#10;0WRXnmR4MpHry7OSEGYrwpkT03vamKgB8Gm9mF91GI+LfRgq8GYw14uHme7aYOiHEp0Hk8X6Em14&#10;GG9NT9gN1KosakGCe+7GVDvpUWSl4HFIzGW/xF0B3y0dMiwOacNf4s/vJcpwJyH6W/ATCHkcXScf&#10;yuViKz9LjP0Bmx0/YrX1e2x2/oT9brlPTM5mr1idwMtTZxVBJzcRbrBVoCigFChGnd0oMVageG4b&#10;MQYCyrNbSFZT5hTMpE002SXg3EmknjxPAKkq9MQ6ouX9w06u04Cpbqve6ER5fKrZPjnvI1rli7WV&#10;ap0iZwR6elr7a5XePUOxWF6hGOJ/LfWcPDE91apSC9UWKvhJqeNcBTwBoKocif/q+qdqMy10SLmi&#10;pvm9rlSppMv7iJY/r2CD3Xie2Irj4Y3YHdzArd1rubJ9HZc2r+Hc6uXoL1vCyZ9/5thPCzi+cBEn&#10;fl7M8Z9ft6eWLsFg5TLOrZE/452bsdm/A6cju/E6dQifMwLAk4dwPbYX/7O62B/chdNhOTY4ge8Z&#10;XTyOH9Zuux07qJXXSR0iLpwl6ZYFiVZ3yHNxJtPRE6Ptuuxcth+DkzcoLXlIZc0kre1TTE++4LlE&#10;XSTyjo6MM/RoTNvzd3pWzPDVS619OgvtHQKP7hmGBYDqOuB9gcKAAOxe3YTWmdDZPU11/QM6+icZ&#10;GHtOY984dQKmFonBDfcnya/voax1kOKmMTIllmYLsMrl/QsFwqVCl94nL2kfeimQHCMyp4eK7pck&#10;lT4kKr+fK24CmpROMppnKb4/hXd6L3vOhxJb3k+zWF5sVj1ZVf1YCzD9Eu9R2zPDbcdwka0OUqWy&#10;8rpoltjc2fVUGxbXI5bZJHaqANgl0bxLLLVDLLNV4nWrRPNyeWxJy7hY5yRVfbOUyfMqup+TUTtO&#10;ZNk0ey9Fss8skrMSf40dingjSO3DmdFMUn4HOaX3ySrsIDKhjNSCFoFeIkbXg/CNqMQjIA/X8EK8&#10;IgRYocXExtSSkdRMdEgxQb4ZFGa3ERaQQ1JMBTlpjVoVCFgzJYuX5ndpi6WGB5aSEHWPFDHB3LT7&#10;AsQSbCzTCQ5s1KbT7dx+mwvnw7hzMx03pzIcbLJxccogLbWZPHkNa5dCPl5iwZ+/u8yaQ144ehUS&#10;H55HgK0rtsZiDGESgTMyJALn0ldaok2FU50h9akp1CYnUZeQTG1SBrVpxWSHZRPrm4KNuRt+NkEa&#10;AKMdQnA/74jZfjPOH7rKie1XOLrJFMPdFzDbd5JIUwMiLp7CcMl3nPn5G84uX8jpnz7H+dBacuUD&#10;3CWm9ijenrEUdw2A4zmvDXBOAbA6SsAnsbchnqnqcIm6AQznuDOQ5kR/sj0DEnP7Yu9yP8aa/mgr&#10;7kfdojf8Jl1BFrQo+DkbUuN8llLbU2IuYnVibaF6a/DVXSG1GvdDy7m75UeurvwCo5/e5diXf+bw&#10;Z39iz0d/YP1b/8LqP/+One/8p1Zb3vxXNv/1f3Lim/fY+cF/svW9/8WO9/6dXe/9B4c//QvnlnyM&#10;1Y4f8DmxRmLbVmIFhrFGm4g3EkuUSjy3XaLsbrG6PVqlCNiSxBZTLux6DUVjsUfDrYSceG2KUXob&#10;tMclX5LHWxwgS0w1Uyr/jgKgRFkp1SusOkXUVDoViYusVW+2RFV5zK+Ve0tFfIGatDk3dbRS4xDz&#10;BX75Cn5ifdnKgAWCOddPkXXthBZtM64cI/WyjsRLMWGJ99FioeHyO4QZbcP75DbsD23i2tZlmK5f&#10;hPGqBejJ3+up5QI9gdvRBQvZ//WP7PnyB7Z//p1W2z77lj3fLODwguXoCARPLFkkaWAheksXckss&#10;0O7QHonI2/A4eRi344ckOu/DSWef3D6Ky9FD2O7fjftxHQHlAe3Ycvc2idA7cTl2CIdDe4m4fJEk&#10;a0vyXF1IvuvExb1nOHf4EufPWlNVOUp13TTtndNMT80zNz3LyzmB3dSs1ByNzT08FBt8JhYo/GPk&#10;yTM6e57Q3DYqEHkiJjXC4KNXPHj4kt7e5/T2zUgMHqW4olUs6gmPn73UZm/UiBGWtQwL+EaoFIAW&#10;Nw1RcG+Ee2JZKmJWiWWVtU+IDfbSODDFvf5nFAog7/pLGpRoXN4+TUx+N4FirNnNAqH+F0SW97LX&#10;NBLdmykkVT0ivaSP2vbHZIoJ3vUXtsRVUdw8RGhisSTRRmqbJ0kTsSorH6Su7rEY4BR9ArwWeU6j&#10;nFt5VQ/32gXuQwI+icd18vtkVQ9JJH9IWt0QDQL8YonG6hxSaibQvVvA5gtxWAQ2cdAiUc7nKW84&#10;B+UTkdZEWlGPdu0vr7SH1NxGYtIqCYoqJDqhisSkBrKzO8nMbSFHKi+nhQKJw3mpDUQKGDMT6inK&#10;bMfuVogWgQsz2v53SfaPCxVouqaQGn9PANlAlnwj5GfcJzulB0/XYkwvRODlUYmJcQgnT3hwzjCY&#10;uzcyOaPrxtkzzmTLL5ApUd0vtIrv1lvx1lI73ll8m4On/MQsJdKm5RFkdZOyiACaUlK0ZbGGq2sE&#10;hNlaZ4iKwrUJSdxLTqU+SWw1Ipc0/yziBIC+duG43vAk3jMaTwsnzPae54aOBZYGltw4bY/BTnNO&#10;bTiFwxkzQkxNiDA7x6GvPkF/8U8YLFmIwc9f4am7hXwbAw2AD2NteZzsxnimlwDQl+nCwNcRuDKC&#10;2bp4ZgWCU+VqwLOvGJ8T95XlCey6wq/THvR69eXOwCt0SLX4mNLodo46O33tIn+KQMf/2HICBXqq&#10;PA/KB27DF5xb+DYnvvgTOh/9J0c/+hPb//YvbPrb/2TXh39i1V/+hWV/+hdWvvkfrH37TVb97c+s&#10;k3b1W3+RD/Un7P/uU7Z/9g+2fvQ3tr7/V7a882e2/uMP7Hz73zn00e+5sPgDfI6uFAjuEPDtFABu&#10;10odJ5ns/mWu7A4yL+0mSwCXbbaXbInfyRcEggLNpPPb5Lx3kHF5D5lXDmnRt+CWgE3ib5FE2HLN&#10;/KR+GR/468yS1/H2ddz99fEqOqtjVer4db2OvNr1PDE91fmTZSFxV83AuHwcNQNDrcoSp3psz4p9&#10;ndklf1+bcdi/Srt0cXvnaom2qzFZu5RTS37i8E/fcuDHb9n13Zds+eJTtnz+OVs++0rqG9Z/8jVr&#10;PvqCDXK8SUCoauc3P3Dghx85suAnTixaIFb4A1e3b+Su2J71gV3S7sZOLE8dWx/Yi+tJMcEjB7mz&#10;Zye2h/bLzw7grKuD5V75+f49OOocwv2MwNvRXgDoLCbowKn1B7hpdBfrG77avF5lgJ0CoKfTL5gZ&#10;n4b5V8xLDH4m8GrrGKCxrY9JuT008ZSHj5/xYOSZtqRVZ9eAQO8RQ0MzDPRP0Nf7hKHRSbr7Byiv&#10;axQAjjEuQvloRqLyOGJjkxJzRylrnqC8ZZKytjGaHszTMiixumuKhv45icX3qe8dI6emn0wxw9SK&#10;YdIqHgmMZsipe0Rm3TDJArvYkh5uBlWwUS+Sy541En/vk1/VQVFtNwWNDwjNakP/RiAZFe0SYx/S&#10;2jetzTfOlEidmtamzfd9HX9HqGsYpF9iev29QWok6jb1PxdLHaG0bYZEic0h2e3Ei6lWDLwir22W&#10;wMxOYkofs+tKJvuuZZLVCeZe5bjGNfGGd1Q5zkF5RKTWk642P5YTzS5qIyaljMgYoXlKNUlC5gLJ&#10;0JW5zVTk3KMsq0GAV0dxVh1JkaXkpigYNmF8yopYMcLsxAYNfiUCzZzkRkK8s4gJKiLUP58QPwFu&#10;cJkclxPsU4a/dxUuziXY3s3RxgfeuZXGKV0P9my5w6mjzgT5lUgElpgeWYzl3SiW73Lgb4sd+HCF&#10;M2u3O+PlnITnHXuC7tygJiaEvoJ8+gSAqgf4Xkqa1vnRlpVDa2aWtlmS/01HzI9akOCdQbxfKjEC&#10;wSCHMO0aYIRdEFYnb+JuYo+D4S28zL25pnML8z3nCDazJsz8MjflH+oZAd+FtSs4teA7zq/4QT5U&#10;O6j2uMR9MbehBAfGUtUCpz5M5vlrAFTT3Z6Wh2m9vc9qYpgqDWa8wI/BVDXD4w6dIVdo9btEi/cF&#10;mj1MBAZiP7fFdm6IKQlYYk6twWvXd9xc9SFOO3/AY9/P3Fn7KZcX/QPdz/6DDX/8/7Ljrd9hvPBj&#10;Dn/wJ65tWIS/sS43dq/n8PefseSP/4vv/vV3fPm//idf/tu/8vH/+B0f/NN/4/s//IHl77zF1//r&#10;dyx/609s+ehdtnzwDjs+eFfs8UN0PnuPfe/9nv3v/is31n5FxJlNGvhi1coxYnmJJjvF9iQSG28m&#10;TUCXIaDLMdtN7hWBoMU+Cm6ooS8CPTHWvGsHfwNYmYBOWzXG7uzrFWS0ucSvo68aJ/h/A1DBTw22&#10;/q8A1K4hyu3ca2KDV19XtsVRsq4cEdiqebhqDq6unO9hIgV6fkc2CfQ2cWf7aq5tXMrlNQu5KH93&#10;Z5f+KLH2O3R++ob9337F/u+/Y58AcMvXH7Pt68/Y+9P37Pj2WzZ8+hnrpDZ+/oXWrv34UzbI8dYv&#10;v9YAeEwi8aklizm7cjmnFv2I+ZZ1WAn0nCTmOki8vStWeGv3Du7s3YPNoQPc3rOL27t3YXvkkLbk&#10;lb3OEdxOncRJ9xh39u8l/vZNSr29ibhmxfVjF7h4TP7NymetonyYknIVAecEgK94OvlUuwb4Qmzv&#10;6cxzJsQCC0rqeDAm8BP763r4hMauQXoEbkWleQLIezx81C+RuIue3vv0P+qhoa2atr5ensy+ZGjq&#10;Fe0PZwVyTwVs0wLAJ1RIrFTzcjtGXiIplqqucUrFDLufvNKu4XWNzhKfL2zomKKu/xW1ErPbHj2n&#10;unuKrNpBSsUmjW0iOXwtjd2m+ViGdiL8pK1/mMSccooaBwScDzCxjqRSbDSjtImqxj4t3lbWjhAZ&#10;VUt19Th9/fNaDG5Ti7gKjDvkRWpax6gWGy6VcyzreEZi2SAxJQMk1Q6R0ThJZuM0GfdmCMp9yOZz&#10;saw4EUhY8SSRhcNY+hbwRmZJG5HpNfjElhEYX0lCeh25eRKJk6tITqwkL6uJ3PR75IuSVuS2U57d&#10;Km0bZdIWZ4o5xpaTEFZEdWE3HnZRxIXkU5DWTLLE5pjAQnIEhpWiwuWK5PG1RMljE2OrSY5pIsiz&#10;GlvLPIm8mejquHP8qAfuLpX4yjdEqF810aF1xEfXkRhXQ1Z6I+4euWzY685fvrPkg+UufL7CEgMj&#10;X+wuO+B63oiOlAjas9NoypK/aIGeGgLTkZOnTYfrzi+gU9pgO38unrQm0DUdd+tgYgNSCHWPJtI9&#10;hhjnKByMbLDXt8LZ8C6O+pb4XLTHzeAmkdccsdI5zPmNq7m0eR3Gqxej+8PnnF/6JZFGu2kLusZA&#10;nAAwUa3m/HoO8ESer0TgQJ6VBPNMIDhdGsYzAeFUoT9T+d7aPh+94dfo8L9Ek6eYnosBlfanKLwp&#10;4Lu4i5jTa/HZ+yOu277EcdPnuO5ciNO2BVySiGv4xZscfPN/sP5f/z/ofP57+XAtwUqsJkT/IJ0R&#10;bqQ7mZLmYM6VHWtY9sf/QOeH7zm3YQ1bv/qUlR+9x4cCwYV//ivbvviCL//lf/Dpf/8nvvlf/8qK&#10;f/yD9e+/LSD8G4e/+wTd7z/m6NfvsFvi8alv/oqnzmoSJELGCfDiTTYKADcKADdplWqyhUzTHeSa&#10;76Ho+kFtCaoKKzUv95iUrjZQuUpibq2tmulhQI1aNktNg7NRY/3U3GA1xk/18L4eIvNfZ22onlzV&#10;i6tMT8FOge41+HTlWJdM86PaEJY0tRKLNoxFh8iz+wk4vg23/Wu4u2URVzf+zIWV32Oy/DupH9H7&#10;6StOLviGYz99Lb/r5xz98WsNhsd//l5b41F/mQLaMoxWr8Bw5VKM1y7mwsblGK1ZxLl1SzBcvZBz&#10;q5ZyYdUqzq1YzpkFCzBasgRjic+m61Zyaf0qra5v38TdA7uxObgHq327xAAP4HTssBjfboHdPiwP&#10;HcJG5yhehob4n7+Au74+HgZnyfPyJ/S2C6aHzqO/7yKpsTVUV41SKhGzt39G6/VVA6BfibU9ezqv&#10;ReDnL19K3L3PfTG8foFYTVMfNc1dpOVlkpjhIhD0oKbKj5KSQBqacxl41CzGWEPf0DBPnov5TczR&#10;9HCKKoFMdccENZ2TNMp7NarxdT1PtZke+XWDEo8f0zH8ko5HYooSd0OTa8UGR2gdekn7yAva1Vzk&#10;B8+IE2aE5nRj6lnKnmu5HL5Tg1PSAMVtgzS0dNPY/ojiyjbyKu5z0SkH3UuhFFUOkF+qNmprpObe&#10;gBjvI5LFApubxFwfQkfPM3lMH71D8/KeA9QKFGv6ZilsfUJC+YAWf4t6pkmoekBC5Qj5rRBZ9Bj7&#10;xDbW6XlwO6SBxOpZrIIqeSOtQOJtpVif6GtEWgPRieWUl/eQnlZPvkTdsqIuSuSXyE6soSRLrdbc&#10;oVVptpr+JpE2opiMuErK5THhvhmkx1YI8AR2ah9ROS4ScBXIa2UlVAsA5Y0lIkdJJHa8m8TRffas&#10;XWHGxnXX2LLxptYaGYTg4lBMkE+VmGItwQHF5Eq8bqgdJkEAeui0Lx8usWThdn++WHIbc7Nwwl3C&#10;sTurR19OIn1FebTnF2mLoCoLVNPg+oqKNQC25OUR5h7Kvu1ncZRvJC8BXrhPAkkhGST4pxDnGovZ&#10;/gtigddxP28nJmiNx7mb+F28RfRNG8x2bMFaZz+Xt61HT8zh2A+fcXX9T6SY69AadFWbAaJ2ahtN&#10;92A0y0MD4FSBP0+Lg5iXCDyj5gELDMfzfASQrgwm3qVPANgVeJlmLxNqnfWpsFPj1w6Tfn4H8fob&#10;iDyxSqvQo8vx2b8Uq3VfcWPZpxx/79/Z+8d/4rTE1CsrP6XUw4JM50s0RDrTEutKY5wzWS5XsT++&#10;l0Pffsn+r77i3JYNHF2zjGWffcDb//LP/PDWW+z+/nuW/PUvfP7P/8ynv/vvfPvv/8bBn77TNnvf&#10;IpH4yLcfoPfzZ/Lh/hidT//Asc/+E88jKwSA24k2Wk/c2XUknF2vVZLRRjHBrRKDd2kAVOB7vYDB&#10;CWrt1CIHZ2iQOK9KLZagLZYq0FOrw/y60IG2jp/V8d8A+Cv88sT0VMR9bXqvp95lqbh75Zg2fe01&#10;/NQqLIdIPH+IcP29eB/ZiPuBtbjsWYndjqXaeo0WGxdyee1PXFq9QAxQStrLGxZjsXkZN8UO7+xa&#10;i/U+1Rmyhbv7Nki7GcfD23A5thPPU3vw1T+gVZCxDv5nD+F1+tAv1/oO4Kq7H2edvbjoHsDt5FEB&#10;3C5u7pR/M9I66x7G5fgRPE7r4qV34pf2OJ5nBXZnDfEU+KnyPmdMur0dUTeuE3vXkSg7X1yuuGB8&#10;2JwMkYkq+UCXVj7kwaM5DXrjEmFfSPR9LvY2NTnL/EuJsI8nGJJ6Mj0v5jdB+4MJcisaJC6mSXwM&#10;oKHGlfbmAInB6QKUWlraGxiU13k08Yr7Ey/pHnuhdYAowKnOkNruJ3QK1FoH55C0S0PfMwHPoEBy&#10;ghaJmSkFvWSW99Mq8bixf5bipofUCikHx19SKPCycMrEwCYbA5ca9B2b8M0RUI4+o75ZOJNbTnZB&#10;CeX3+iQa53DqWjgdAtt7rf209TyitXuEuKQqAoJLyM7uJi+/l/CYckmolYxI+q/qGKN5UN6zdZx8&#10;ieul3U8JL2gnvXFIi8EhAt/0umkxweeUDYOxSyordBwIyR8mRmzxjbjMesJS6whJbSZGImtyjkTX&#10;sl6ysu5RWd5HhURiBcDkSDkBgaACXXFmM4UCNgW+NDkZBcRI/ywxwULK5PlZCZVkJ5fL4+oFmo1i&#10;h11EBuTiYiuQiRALDCkX+OTgYJnFdfNEzC7FCMhiMTEOZdcOS22hVDfnYgL9q7Vxg0GBYpiVj7Cz&#10;CcDOI4vPl5rywxpLlq6+w42L/kQ6BxHn6ERPfgY9xQUCwEKtA6S3pFhrVbXmZlOXlUV2fAYWZna4&#10;OkcSGZot8TyOIJcwksQEs4MycDxng6ORNbanb2B14hI+pjdx0jfCw8gYh9PHBYZGGKxYxLEfvxB7&#10;+ArLnStIu36CxoAr9Mff1ebsjmZ4atPgJsTypov8eFoSwFy5GGBZqLb2nwLgWJYbwyl2DMTcpDv0&#10;Cs2+52nwVGvs6VF6V5e8K/vJMN2lVarAJtlkG6En1hKgswq3XWIzSz8WG1yM86YfsVz1Gdl39KC3&#10;mLHGNIF9MAO5wbid3Se2shDdBd+y/aOPWPHu23zz5h/5x3/8C7//3f/DXwR6C//xd1a//y6f/PN/&#10;1+ozAeNuAabFrg1iQd+x7b0/cuzb99H/+VOMFn4okfuPGH7/JkGn1hKpv44Yg7XEGqx5XWfXihFu&#10;IO3iVnIt9mjr7ql1+WrsTlBnf1qregc9GtTOcWrvEAe1VqDY3y/rA/7aVggESyzVtDU1kFmi7jU1&#10;te6I1pP765jGNPNDpF4+IHVYK7UOn1qPL8l0PzHGewk8sQ3fo5sEghvwOLgW132rcDywBudDG6Q2&#10;YrtnnZQcH9iI59Gt+OruELvdqpXXMbl9ejt+qs7s0CpQfzfBYpShRoeIMDlC7KXjxF8+SZTZSSLM&#10;ThFmepxgk6P4GR7A+fhu7OSL8u6h3dzcvYXbe7dhc3gPbqePauVy8giup3S01kVg6Gqgh7uhPp7G&#10;Z/E5b0y89W2y3FyIsLQj2skf9xseXDhxnUwBYLl8aEurBnk0+oLnYn6TTya1GPxiXlngSx5L7J2Z&#10;f87j2Sc8eSaW+AoyK+9z0z2dgppKuvoLGLgfzkC3Dz3tvmJVyTS31jA0OsFDeU216EG3tF1qMdQJ&#10;aByYpvnhNNIIBCUeD72QeDsv7TzNYngN/S/IECDH57XRJ3Cs65ikvGmI2o5hBkbnGRh+TlBcHXcD&#10;Krge1IKR4z1u+NeSJxG3TgAYk5JBUlYyJQ3NmHkmcdsvQ8D5ipziezR29FPb3I+7byo1DZOUlg6S&#10;LUkyQFJmdFIZwxKjS5oGtZknpe2TNA29oqxnljiBcXKdxOuqIQKzO8homCa+YpRcifS3QsRCzUPI&#10;bZOIL0B8IySjHZeYeiy8ijB1zOLi3URcfHPIF2+sFBAqAywTwCVHlYrtFVGU0aTBLy+lnvjQAnKS&#10;ajUzTAx//TNlf/lpdWQlllEjz61X8/Ayu7hzOZhlP57imlkoidENpMS24OVYJDCKx9G+GBenMrzc&#10;q7lxLVWisDsO1nkE+6nI3MDNa6GUFsk3QtMjwmLKOHnBj+8W6aN7xJnUwALiXYMpjYmjt1TAV1xI&#10;e16BRN9cbSiMWg9QVXtuLg3pWeTGpODvHkKYAC/CL02bCRLmGUOYSyRhtiE4m9hx7dBlfC95YKl7&#10;mRsHz+BqaCIANCTY3JS7Rw+y5/MPNQDqL/lOPkSrybhxkrbg62J0aj9fJ80Ax3O9xQB9mCzwY6Y4&#10;gJmSICaLg5n8BYCjmS7aRkcD0bfoC7tKV9BlOgPNaPW7QLWAofiGjraqiYqNpbeOUnD1EBlm+0gz&#10;3Sew2U7xLT3yr50m4ug6nNZ8jq2YYZVY4ExTGk/qE+nPDpQP1X7W/P3f5Xw/YtuHAsC//Z0vfv8f&#10;/PVffse//j//P/7tv/0TX/3h92z46EM+/x//zCf//b/x2T//ji2ffsidgzuw192H3uKvOPTF3zn+&#10;7XucEwheXPIpBhKF7279huATq4k8tYroM6uI1VtD1OmVxOitJvncJnIu79YssEptiu6o93q7TMcz&#10;NDrr0eSiL62+3CdGKD9TEFSlLZElEKyUOFxi+asB6v5mgCr2pl8+9FulXjpAioAvWaxPrceXcH6f&#10;2N8+Ig12adHX79gWDYBeh1+Xh460ugLF49vx1t0ptRvfE7vwP7kL3+M7cD+86XXpbMFVIOh8ZDP2&#10;B9bjJPf5quluRocJv6CrVdSlE0SZniBS4BchEFQADLlwjMBzh/E8fRB3MTxv/ZN4nHnd+hqe1srb&#10;4CSeYn7qfq0Mzoj1ndPMz/e8iWZ+qfa2pLu7kOTmRZCNBxkR2Zw5dInslCYqKobILeoRYL1AOMez&#10;6WmtXsyr6W3jPBqaZmL2BRM8Z2p+jvFZcJfPm4lTBdfcswhNiie/xI2ykpvUVVmL5PiRmhpIe2cr&#10;Y1MvGRGo3H/yUgPe/ckXND2YEghO0j/1ip4naNBT1wfVz1sGxeIGXpAiphWe3kDviFo+X6yxbUys&#10;c5LBx3MMP56nW6wwKb+bm761GNtWYh/RRFXPCNmF1WRKOotJiSS3sgoL32T8M2rIK28mLqWYe+0D&#10;NHcOk5wpMGyR96qfoLFpitikGqIkqTZ1T1LY8EDbRD2/cYS8psdkNT4mtW6E0Lwugd4jsptnKOiY&#10;FxscouTBNO6plQTlddIp51/R95Q3rgfWciWwDiOPavQERDvPhXLK1J+amgcUF3ZoAKws7iYuNJ+o&#10;gCxSo0s1E1TmF+KVqkVbdf1P2aAyw6KMZu04K76aYoHrzQv+bFpqyP5N1zE1CEJnrxW+bnkUZT8k&#10;TAB30yJZmwVidTsHF8cyAv2aMNYPweJCDIFe1cSENXLDIlQeF0hPyzjmFh7cdUsiPLqS6xfdyReL&#10;SxGg1QrcWgV+HcVFArsCugWCKgK3Z+dq1wO7cvNpT8+lJDqZ1LB44gKSiXBLJNIrmRD3aK0jxOWS&#10;E5HWIZxYoYvRhvO4Gjlyeedpgsxvy7e0IbbHdbh9aA86P37FmSXfo6cAuHs1RdaG9ETcEaNzeB2B&#10;0wSAEn8n8/1+Ww5/Qh0XBjEukVgzwOzXBjioNkyPusVAxA3uh12jL9SCFg8T7tmfpd3tvNQFmp2N&#10;abA3oNTyOMkSjVUsbHI1I/XCIRJObyFEjNBj3Tf47llGvc8NHpdEMlwcRXWonP+2Vaz/x19Z+7e/&#10;seqPf+P73/+JD/7z9/znP/2Ot/7jj/z45t/YJABcLDH4O4m/n/7uNQAdT8kH2fA49jo7OLfiW459&#10;8y6GCz7BdPHnmC76iKsrP9Y6Y4KOLiVcdynRp1YS9UvF6a3VonC+xT4tBqsN05udzwr0ztAshtvi&#10;qk+zq4BQbt8TAKr9PX4tFYXVNUANfr9c/1MzOn4FoJrSl252UOKuwO/iPik1w0QAeF5tPr5HLHQX&#10;oae24a+7FR8dAdfRzVrreXi92N06fI5twE9X/Xwn/mJqHkd3YL1rDeZrF3B24WfaQhDHJf7rfPu5&#10;1tt/6MtPOPrdF5z++TtM1izAYttKsblteOgfxt/4uABPwGdykiBpA410JRrrEmB0Cn8jfQKM9Qky&#10;OStWeAYf/VPS6uF7ViAoQFQx2OvMcbwkAnsZGuFrYkKouTmxN9Wq5DYkOtmT7OmD89W7JAWnceHM&#10;bYJ9smlrm5XI2MWAwOelmvI2+YT52aeo/0aG1cbfXdS29NMvcXhU6uHjF9iFNnHOq5fzbt1c90gi&#10;rTiMxPQrZGVeo6UlhMQkBzJz4piefS4AnOfB5DySsKm/P0Lb0Az3+p9oba9E2mqJtg33J+gYeS73&#10;zdLyGLwlogYlV9MmNtjWJYDsmqLr0bRA+hlTEqvHxSrL6yQKuxRwy7sFj/gOqrqHqWzoJrtUuFFV&#10;RE5FDQa2oQKtXiru9VJQ1iJGOsPoxHNKKu5TUi6PrxylqWWGovIBbcZacc197fJdp5inWoFGATC7&#10;aYzk6iGCsrtIqX1MXvsslQOQ3zFNhXw5VA8/I6lmUOA3TXptL28ct83mhG0OJ6xzOH07i+2nA7nt&#10;lCv2d58CtaCB0DIyuIIzRx3wsM8ixKeAMH+JjmJPGULiavk2KpPHpcSUUlGgTLEYd/tIAVwHng5J&#10;ON6SaKvriuP1ZO53wwl5Hd3DTvh51eDjXoGTfRGnjvtqy2RdMUsgPuY+1gLDcwJBT6difNwKcbXL&#10;Yucmc25ZBFEr34BVYqYl+U0Ss8vIDEkj2NKVpuw82gty6chTpeJvmUTfEjrzi+iQSNyRJ5VdSENa&#10;FnUZeeRHZRLhFEOCfzpRPslEeqZyU9+GgOt+2OvZcHDhUTHAW5juPIHnhcvcPHwYW91jXN+7C/3l&#10;P2Ow/Cexo6+5u2sZpXbG3I+x4XGaK6OpLjzJ8GAy15epPD+mBXzTv7b56j5vJiUeT2a7y+MdGU6w&#10;YSTuLoPRlvSH3aAv5NrrTcfVdpTeptKa0up5kXsuxtQ7G1Jpd4ZqgeE91/Ny+xzlt06SqBYh2LMY&#10;F7HA8KNrqfMypzvdnRLfW1gf3MLO995lw1/fYvO777D6nb/z/Z9+z7d//jML3n6Xle++y5aPP2KL&#10;ROT177zNsj/+ibMrF0vU1yXwopiK3j6s9q3BaOkXnF3wMWd/fB/z5Z9zffUX2G/7Ed/9iwg5vIzw&#10;Y6sIO7pC3l8geHINCWc3knVpl7YHR61YXaPYXpPzKQHgaVoFfqrUcbOa2aJM0P4k9RKVa+4eE+tV&#10;Kzkfo/jmUW3F5oKrOuSp635SCoD/G35quM1+Es6JFRvuIUpvF+EntxMg5udzdAteR1QE3qy1HhJ9&#10;PY6sx/3IRlzF6Kx3rub8su84+MV7bP/wLXZ8/A+2ffI2mz/8B+s/fJdVH33A2k8/ZuWH77H47bdY&#10;8d47rJPjjR+9z+aP32fPN59xatlCzDavkz+f3RJ75QtD7yg+Z4/iZXAEz7M6+MgXiN/Z4/ifPYGf&#10;WJ+33kkNfpoRCggVIAMuKPMzJvSKGTE3r2mVYHVbLNCeJGd3gm28CHaJwMzQCjfHGOpqHlJV2Uuv&#10;5M05dd1vfJJXSgV5xZxYYEunWE9Fl8TAAfJbJ4kpecy1wC7O+TzAwP0BlkEVVLXkkJ17mZzsG7Q1&#10;S3oqdiQ52Yb+B/VMTj9l4pnE3dFX+IrINA8/pf3xtETiOQYEjE0DY/QKlPolWw88fUWXsNcpuhFL&#10;XzWGb4qO+1M8EDg/eDTD2Ng8oxKBmxuHtT2E00of4RjciFP4PcIzq0guzKO4voyiqjKJ0A3sMwsm&#10;pfoBnfcFsm33GZ2ep7Cij8zCXrKK27UFk+93jdPc0EN59T1S5bOdX9dF+4iAuW+G6v7nFLQ/I1ZN&#10;kKgbp+r+vDZ3uU5ie43E43qJ7X3P5fjhBMkVD/BPreMNY8ccDG0zMLqTyrkbSZhYJOLkWiSAUXMF&#10;O/FwTWXnFnMB0G2xsmiyUnrIzWilMK+VmopB0sT0bG/4ERuSR3leOzViiwGeabg6pHDrSrDE5jpC&#10;3QsoTO4mLbUTfT0vNq6/wb7dDhgbBXPpYjQGZwLR1fHQAHj7Rjr794i5XFTROE8AmYOTbR4WpvFi&#10;ggLTs56EBxSRIJE8LakS28sOxLgGUpeWQWtOptheJu05eXQWldJRUEybAp+0XXK7t6RC6yCpz8wh&#10;LTCOeLG/GG+Jwl4p2F8PwkTnFteO3sDrogfGW89xcacR7udvEWBxA8tj8g/7nAkGq1ZovYUX1i/B&#10;eNUPOB5cRbmDCQOx9owku2pLVk1kefA035+ZXIGeGguolTdTAr3JTNfXleXG41QBYLwNw7F3eaQG&#10;P4feoCdI4rCa9yvVofbf/aVaBYbtvmZ0B1rIYyzk9kWqxKyqrCVW2p2j0OIosac24rz+Szz2LiBF&#10;rYzsfY2zi79gw1/+xL6PP2P9e/9gxd//yg8Sg5f+/R8sEQCuEihu+eQjdnz2MSv+8ge2vPd3reMk&#10;5NoJgsyOiuns4u6hNVzZ9BOXV3/LhSWfcf7nD7m6/DNsN/2I566fCdy/lKCDywmWCjm8ksjj64jX&#10;20jmhZ2U3DwkVndM4u4p2tz0aXc3oMND7FZadVsDofNp7jmcEAgep87mKNXWKv4fFXjqUKKW4Vfj&#10;B80Pk60isFqwQeCn1jdMOr+HxHO7xfp2EnF6OyHHtxKgI8A7uAF3Kdf967Ry3rsGRzF1B2lvb1nC&#10;uWVfc+jzt9nx3l8EeH9n82cfsuGTD1gqXwDfyxfDx//277z/b//Jp3+Q49//kU/+8Ce+fettFr/3&#10;Ccs//Eyg+AnrPvmUVe+/x4b3P2T7J59x8PvvMFi7HPPdAtdje3DWOyDxVkci71H8DY4TYHBCzFBP&#10;jNHg/6iAC0aEWlyS6GsudYVobRbILdLt7EhycCPQ0o1wSSjXLzpiZxVEY/1DWhsHGH40xeyzl8w9&#10;fc6sRODZuWc8ejzG/aEpcsW2vDL7sInt5Hp4D7dixjDxfcBplzbc4hupbEwmO9uIkmJLujvCyc2+&#10;Sm7eLYpKfOjtqaeoogFr/2LOWadTreLvzCwjArsnAtim/sc0PxxneB4qu4dwjivnbkQPl5zqyBLo&#10;dD+c5qFEzUfSPhZLfPL4Jc33HlFX+4DCmiHcwmqwC6wipqCFmPw0MitzBMjteMVWsfNSDBECu+Hx&#10;eRpa++kdHsfONZm8ykHKmjoJDw+nqa5S2JRMdJw/Sbmx1HT3c29glrTKforbpynsmCOxZpTU+hFt&#10;Olzz4AyNo/Ok1MtrCAw7p2YZmJ+nqm+S5Mr7vGHlls9t52xu2qZzxyYdq7sZXLWIFPj1k53VgeXt&#10;CCwuh3PFNJoLBgFEh9aQndZCZmoTof6FRIUUkxBZollhRmKtHBejs9+C1UuNsbgYzL3KSaL8S4j0&#10;K8LNJY8b11JYv+YGRw66cXC/HVcux2Io0dhAzx8v9youm8aw8Cdj9u93k3PJx8mtDEfXatZusGHD&#10;FntsnKo5oOPGiRPOHD5wjdvn7ckIjKcoLpGm3GxaJPL2FJXRV15JT0k5rRKHNQCKDfYUl9EicKxO&#10;zaA4LpvUgAwCHKKJ9s9l5xoDjm69xJUjt7A4aIHVKUusTlwj1sYbN5PL3D0h0UUAaL5jK7pqqMSC&#10;Lzkvscn79DYqnC8wmOjMcKrE2lQnxrPF8CTmPlXDXaRVNa3abDFDAd/EfwHgkADwkRjgwxgr+iNv&#10;0ycW2B18lTb/yzT7iP35XqI9wJx2ud0hUOwWQ+wNvU6PtOrn9Q6GlKmBwZcPCiyOkXZuJz4CQJ8D&#10;i0kw2U+kyTF2ffAmq/7yn6x866+s/MdbLPnbm6x45z2Wv/uhfIjfFwi+JdbzDxb+/necXCpR+rwO&#10;gZeP4GW8F+eTm7Haryb9L8Ryy2IsNy7E8Nt/YLrgfZy2LcRn3yIC5b0CDywRCC4h+NAyInRXE6e/&#10;kQxTAeCtw9SK2bW469PjY0yfnwm9vufo8jKk09NAQCiRWEywyUks0fG4WKAA8K6OtplRiQCw8Pph&#10;gd9BslX0NT9Eithfkuk+Ei/sIU5+1yi16ZPeVoJObMZPZwOeqtd372rs96zCbtdKbHeuwHrbUm5v&#10;+plLK7/lxDfvc+CTv7H3k79LvH2fLZ9/zNL33ucLAd0/fvcvvPnf/gcf/Mdf+PIv7/P5n97hi7+8&#10;x9d/+5DP//wen/z5Xb746/ss+uALtv60hI1f/8DGz79h9QefsPjvb4slvse2b79Fd8UyLm/fiPWR&#10;fVpnh7fYn9/Zk2KHJyU2CwRNDAg6f5bQS8aEWZgScd2c8GtmUpeJvHmFROtbpAkA4+2ciXDwJcwt&#10;CrubPgT5ptHTMSHWNiiAmWCgf5jRoceMjYzw+PEIQ2MTDI3PCqDmCC9+gk/2Y+wSh7CMHcM8dAgD&#10;t0b80hopb4gnv8iMunpPHgykSwS+TG7hLRpb/GlsisI71I+z9hmcsMolWvLjkFjTk5k5nkgs7hqZ&#10;FQuc0eYJZ9cMcN4xDXMftYTePco7nmlT1dpbhhmSqDkx+XrZrd7eaQYHX1BSO/R6a93gcrwTy8mu&#10;r6eko1Mg2I65cyY7LydhF1HFmNhlt7xOQ8cAt+1CCY6tICwlE1ffO8TE2ZEQby2R3UsMMJiqjg4a&#10;H8xQ2zdFw8N5agdeEifptbh7gpr7Y4gcMjD3UqDYRX6TAHr6Jb0z83SNS1wfneQNO4csHJyycXDM&#10;JtC/iqvmEZibhhIb2UyonKibSzr2NmlY30rD8moCuocs8fPMwk3iramxN9EhFZTm9ZAWV0d8RDnh&#10;frkc2XedVSvPExXWRFpCJ9HBVWQltWszPHZsvct5oziOH/UWANpy/Woi1pbZWi+wg10Bzg5FbNx4&#10;m0VLLdi+1wnTG1mcvpjON8vusmKbN0u2evH+T1c4oh/MhQsBWF92IyUgnuL4NJoLCuksLqevrIb7&#10;AsD75VWaAarqFvi15uRTmyLfagLAwphM/OUbNcw9jRCvPI7tucmhTWZYHLPj/E5Trhy6hKuJNWG3&#10;XPG+dBPP85fxv3gJi13bObnoB/SX/cD5NQLAU68B+DDRiZE0N0bTXXmS5c5YprsGwgn5i5rMldgr&#10;NZMrYBTwPUl3ZizN6TcADsZY81Ai8EDkHfojVKfIDW02yK/QU7NCtBIQKjj2iim2+5trIOzys6DK&#10;Ro9CiYpq57JktaqL8XaSzmzEf/8y/HU2YrV1Kdv/8R8s+tffsejf/oWlf/gPFv/hDyz6459Z8qc/&#10;8f3//O8s//O/orvgIxyObsL99FYcJUrbHlyB1c5F3Nj0HdfXfYON2JPVxp8x/vZtDL/4CzZrvxHg&#10;Ldfgp0rBL/zoKqJOrCXRcAu5V/ZpmxPVO56iVYyvz+8c/QHntbbHx0gDYJubisMqCp8SCKoYrAzw&#10;iLaLW9GNQxJ9D5Bz+YC2LL3q9HgNv73Emewi1ljBbwvBJzfiq7Mej/2rcN65HPsdy7CRUuBT0L6x&#10;/kcuLfuSMz9+zDEB4OGv3mOfRN/jC75h708/8M1f/sY7//w/+exPb3Jix36unDnP3lXb+PLNj1j8&#10;yQ9s+HEl3739OZ//7WO+fOsTFnzwFXq7D3H52BkuHdbBaOduDi5byYYvv2XJex+z4bOvOfzjQozX&#10;b8B82xbsjx6QP9NjeOkLCI3OEHjeQINf+GUTDYChVy8RcsWUEAVDMcEEy5saAGNtnAi444qXtR+e&#10;9uHERhRSX9NPSWEjvd3DPBocY2ZihpfPn/N4bJQHw6MMjMwwMPFKoisUtr8irGiciIqnWMb0csm3&#10;lbBsiZL1yRSVWtLQFClRuoL6hjgSk69yr9mLvt5wUvIiOGWbwhGrcq5H3ENeiqnn84iYMTD1ko6R&#10;edokUtb1zWMZVo+xSwN3glqpvz9HZ9corQ0PGBqZY+zJS4aH5+joGBdAw8PR5wKyehxCi/EUAMaV&#10;1JHXPoqvyNSZOxnsuZ6PVWglTwVaD4ae0flwWNuw7bZDHJnlzRLt4yitCaS+0ZfCEif8wyxo6uug&#10;dXBKYvCcQO0lTYPzZDUMi7mK7Y09QzjNEzn//PYHZEsU75uV85AamICxF7O84WiXi5tzEWEhTbi7&#10;lHDmtKe2s1tMqPxhiaoG+ZbgJnB0tsnF7nYKltejxAA78BRrPHvCnViBW1F6OxlxDYR558lxB0W5&#10;99m55zp7BSqm5wK5ciFU4nM461dfY+9OF9yc7mFiFMXxYy5cEwA6O5RheSubu5Z5+HjUsEYM8eeV&#10;t/lmyWV+XHuHr1fb8+16LxbvCOSdpXb8bbEVX668xi3LBCyMbcmLyaUkOZOazGy6y2voKa2RuFtO&#10;b2mFZn8q9rbnFXEvLYv69EzqMrKpSi3E6bIrAU7JmBp5ck2gv2+DORbHXTDeboq94R3Cb3vhZHSN&#10;QIu7XD+gS8ztOxitXc3xn7/jzJLvuLFrNX5ntlPpeJ5HCU5idl5MCfAmMj0kBqtjsb7/Uv8VgAp+&#10;o6rT5JcIPCQQHIyy5EHEbQbCb2ltf9hN+kLE9n6JxZ0CPXWsorKqAYHlwwhr+kMs6fSVf8AuF1BL&#10;wMef3UKa0TZiTqwn4tgGQo5skqi6GrMl33Dw/b+y6U//ysp//2cW/Y9/4sd/+ieW/s9/4dCn73Bz&#10;8yLu7lzIzY1fYbH8E8wXf8jlhe9j+t3fufzDu1xe9Dk3Vn7H7ZXfcPGbf3BdonDo4VWEaBBcqsXf&#10;6OPrSdDbTLbpXm1tvjo7dd1Pnw4vI83+7vtfEAM0odvb+P+Iwi0uegLAUwLA4xLr1cZFRyi8dpDc&#10;y/u0HdoyTfdry3X9Gn3jjHYQbbCVMIn9gcfW4rl/Ja67lomVLsFewGct4LOS3+fW+p8wF/gZ/vA+&#10;ut9+wLHvPkLnu084tfgH+TLbwsnVK/n2T3/k27/8hb3LlrNbQLbm2wV89ua7vP3vf+abd8QQv/xB&#10;4CeWKPb3zVsf8uM/PuTExm3Ym5jhfN4Er8sXcDQy5OLufez49ifWKkP89HuO/LSUM8tWYLh6GVYH&#10;duB6Qkfr/FDX/kIvGhNhdp6wyxcJNr9IkByHSBt+9TJxd66TbG1NooMrDhduY33JjjvmbkSH5VNV&#10;1k1lWRsP5RM8NTnHc4nAahrI1NQ4T6ZnGBFAtd2fZFAgWNP5hOqeGeT/CMzp4EZQL1E5A9Q0FlBZ&#10;7UV7d4GY2RCDj/pJTnGmtS2U/u4wSqtiOe+SLLH5Pno+jZQJYOQlGH81T//UDH1T8/SMv5IIPE1Q&#10;8QjnvO7hk9VLv5Crt3eACbG/GXnCU6mRoefUS/x9ODBHq8Auo6QTr/gK7oZmE5RZRWT5IFd9Krno&#10;0czWKyU4xDQxIYAaE+N8OPmYbomwFndiSMxqo6m3hdzSIFKzbuEXdJpb1vKlWJDOo6cCTDG7/ulX&#10;NPRPiuk9IkPs9IHcfix/PGpjpuzG+1RKdB989ZL78ufWIRH92avnvOHmVEqgXx3ursVcNovC9GIM&#10;J3V9cbcvJTa8mfioewLBUgFevtyXjY9rNrkCwPjwOgx0XbC5HkdV4SNSY+rwcU4mIayC4rx+Tpy0&#10;ReeIFbeuxeFsm4ft7SyM9MLROx5CkE+ntpWmziFHAV6V2GUm9ndzCZVvEXPTRBb9bMZBnSC2HvDl&#10;o0U3+MciKz5e58mHq1x4e6Uz76xywNiygLv2yThaBlOQVEpObCr38vLpEvB1FZXTXVImVU6HRN82&#10;AWBzTgFN2flaBG7NKyA3IhWvO4E4W8axZqkhp4+4snP1ZUwO2qO/5SIB173xuOhA4FUXAaA9vqa3&#10;5dv5BkcXfK9dA9Rb+j3XdqzGU6JXjfslhlPcGFMLIKgd4DI8NOBN5/r+n6XgKHb4JMOV8QwBobSj&#10;Sfa/AVBdB/wVgg/FBhUIf4WguvbXJQDsFhPsC76mdZioehBxhweRVlKWdAddl8h8mWo7fTIu7CZR&#10;fwvRuusJPbCKGN0tYoZH8JBY6CBwuLXqB64s+RrDbz7m3LefcX25gG3V19xa+Sm3ln+E5TJpF33I&#10;tR/ewfyrNzn/yR+12SemAhLT797BRAzwgtwfJJYYptb+EwCGHllJ7OlN8j47Kb6ug9q8qNFJn3YP&#10;I3r9zjMQdImHwZd5EGQmJmhKj+95sUCj30CoAKiuAVZaqk3LD1Fwdb8AcK8AUG1OpNYq3Euyifxe&#10;53YRd3Y7Eac2EHRsHT6HVuOya4nAbxEOW3/GbssirCTy3tmwgBurf8Bs0Rec+fIdjn79IXqLvsVg&#10;6Y9c3bkBL8MTXN61la//7V/Z9NmX7F+4jDUff843f/0Hb//Hn/jbv/4nH/zpb3wjVvf53yUC/+kt&#10;icbv8P2b72nG52RijMclIzxNz+JhYoiz4VlMNm17vWDC5z+x88ufOLZoBWdWrMJ43Tru7N2Bg84B&#10;bRC0v5EeIReMCBIQBl40IuCCIUGmRoSZXyD+1jWSNAC6YG18hUt65tje8SIyPJeWpiHu940xNfFc&#10;Gwj9cv4Vr16qfYDH6Rt4xLDk1OqG+7R2DQs8HovpTDMt8CoT+FiH9pBXN03X/XYam7N4MjHCrMBm&#10;/PE0LY1qsdFMhh+mUSymZR1cjH3aMy7HDOGY0US3ug74bJrhZzNMvHrFw6nnVKk1AiX2Xo/qwqew&#10;XzOtybEnvJh+rk3NU+MUHwxMUVLUzsSTV/T1PyWnrIvg9Frck6rxSKnDJaWDy141nLWrZYtJOhEC&#10;1B517XBGavYZg+NzuAVWYO1RSmXbGEExHgSE6OPouAcX95P4hbkwIuCXRKtdl4wvaSWmrJO8lsd0&#10;DquoPkejALn+0TQdk7MMy+OqOwaJTatglpe84e5egY1tOrfvRHPXOpG7Aqrjh7w5sN2OyOAG0pNb&#10;iYuqIdCnkED3Qvyc0ylIayU3uQW7G9Ec3mlFUnQbZQV9JMVWCtxyJPa2iq7XYSuGpnpxY8KaSYrp&#10;wdEqH4uLcUQEtqGn68PZk/4Ee9YQ7F2Bg3UKujpOrFl5nTMngrh2JYkLl3P5eqUTby6y4b2NEn3X&#10;evPhOi8W7PLFKbAZIyM3PJziyEutojgtj/aSIroL8+gpKqKjuJSu0nLai0poLSiiKTefhiy1Okw2&#10;zVlZVCQX4GUTKTE+gGWLTNi35S47V17l+HZLsQA9Am6H4HvNl6CbPkTbBJLkFEjMnVvyD3mFNl1K&#10;9QJf37EeP4OdVHteZCjdjZFMtQWmWgRBbC/PT+sI0SrPX7s9me2tWaIC5GiqwE9F5iQHhgR8CoIK&#10;fqoU/P6rAfYFX+e+tL1BYoF+lwSEZnJbTFBKDZ8ZiJLYHCFxOPgKrf6m3FMLKNgaUi42mC62FKk2&#10;QhdIhRxag9/uZbhvWYD18s9w3vg9Xtt/xnH9t9iu+hLb1V9hL7HWduWXWC/+BKtFH2P180dae2vB&#10;+9xa/BHWKz/nrjzWcsVn3Fr6CQEHlxOu1gOU+KveI/HsNm1f3SorMT9nI9o8jOnyNqE/0JQHweYM&#10;hl6VshAYXhYAXpSfGQsEDTUIKgBWWR2m7NZ+im/sEwDuJU/NK760RwN62jmJ+IY7STq7g3i9rWK3&#10;a/ET+LnvWYHT9kXYbf5J65ix2fgjthsWYr1uIdeXfc/Zz97l+Advceq7rzi76AcurVmMw+Ft+JzZ&#10;z7U9m1n4pz+x6C/vsv7DH1j93hcsEMN79/d/58M/v8sPH37Nkq8W8NPH3/DjR1/x/btf8p1EYd11&#10;AtArhvhfNyHw2gWCr6ooa86lTZvY/fnX7P5mIbu+XsDe7xZxfOl69FZvxnzjOm3lF8cjB/A8pSv/&#10;dk4RYHRaGzYTaHxa6hQRlwyJu2YmALQSADpha2qOn7sftrYeZOXV8mh0jqHRGQHXC549m2V+/iWS&#10;8rT/HgvIHgyMUVjUSkpOCwNPpnkyLzYmD+h//AL32HaJqU95ND4q0bePIbGrYXmt4eEnPJ2YYORR&#10;Nz39ZaSWZHE3rA7f4hc45z7HWewup3OAaYHtMyHbsxfzzMzNc/+B2gNkBtf8YW4ndTMwrRZofcaT&#10;4THtfBRcy0qbiI/NY+jRczl3qGt7TEh6Bb6Zjbiniw1m9HE3vIELdpnc9imgoG2SpofPtKW51P7D&#10;amyhY2gdRg7lmElCDUgIIjHVlMgIPZJSr5Ga6UJTSwFD4yNUdDzg4OUA7kRX0yoRt3/0GW0CQNeU&#10;GtJq+2kcmKVzCGo7Jqlo7OeZnOMbpteTcPAswTOgHDfPAm7ciGfPLisO7LImyK+U5MQGrUIDywhw&#10;zyPQI5PU2GpyU1uIDalC76gTp3TsiQmvITnuHt5iiOFBAqS8RwR4l3LeyE8MsobbEnW3b7zOtg3X&#10;sLfK4fL5SG5fSyUqSA2KbiItqZX9e29ycL8j1lZZuDjncce2gq+X2/PhclcNfh+s9xX7c2a7USJu&#10;oc1cMvOV98gkM7EcV2snojzc6S1Ty2AV0SbmpyDYWlhMkxhfnQJfThENaek0ZeVQnVnJsT1m7N55&#10;A/3TfhzcYc+GRRcxO+XDsW1m+NqE4yCxw+uWF4HWvsS6BBJx8xqXtq7XAGi06mcs920j1vwYDf5X&#10;eKRWgBb4jSnIie0p8D0rDGBWzQWWdlpNi8v1YTLHW7PEsQx3AaAyQInBAj8VhR8pC1RRWIDYL/Z3&#10;XwDYq+wvWCKwmF9XgJkGv3YfAYe0HdIqIHYHXhb7u0y7n6lWLZ7nqbc3ovquvkTJk+QIkBINtxF5&#10;bL1AcBX+e5fivWsRblt/wH3rT1ILNRg6b/ge180/aq3Tmm9wXvstLlKqdROouAssPXctxksqRGcd&#10;gQdXEXF8HeHHVxN4eBlhuqu1fXTL75ykyeWcwE8Mz+cCPWJ794Mv8SDEnEfh1xgMuyrHV+iXc+4T&#10;M1QdIioGq2uAVVaHKL21j8Lre8iz2KMNqM40Ffid30WKsdifwC9BX+K9mGbokVV471+B866lYn0L&#10;sBH42cr5221ZKDBcLLWEC99/wqG3fs+x997k9Defo/f9F5itXIDD/s34nNjNHQHhkn+8yfd/fJOf&#10;3/qYzQKsRR9+IaD7nJVfLWT1t4tZ/+My1n2/lA3Srv16ERu//ombuscIuXmJKMvLRN+5IjHWBLtj&#10;hzm1YAFHv/+JQz8sQmfBEo79vJzjS1Zxds0Grm3ZwJ0dW7DZtwsXnYN4nDiKr56AUP+4tkZgoOFJ&#10;Ii6eJdbikhaBE+wdcbl2i8ykTAIDY8gtbGBs8iUPH00wrSxr/hcIipG9lA+ziKCY1ytaOx7jHVxE&#10;WUOP9iFX8bX/ySzOEdUCQLElMasJsaahkacSmWcZmpiU131KVVMbXtHx+KaUSlyuw7NQAJg/R2DF&#10;KIU9jyQyitUJbmclRqqBN9Py4n2iXj7Fg9xN7tTGBz6bfc4DdW1STdObmCO/oJrMrHKamwd5OCQR&#10;Wt4zo6JRDK2fyNJePBKbcIrOJ7K4gPK+dvokyt5T0+kah6hqmyCvYQoLn2r0HevQt8olvTKXxAxz&#10;ikqsqKj3oKzClc7WGIn0SVjYu7LPIgJT/wqJv2KEkn/7p+CacMwqoIqmB9A8ACX1YxRVD9Ar2fmN&#10;T5ZexPBmOjZe1Vy3ThfrCub8eT/MzYK0dfiSkmoID1ertcTg75FDqH8eIX4ZYnSVZAm0XOwzWLPC&#10;kCtm4bg65mFnnYaXexHeHsUcPmDNgh+Oc/aML1sFfot+0kdfAONsX4ijXb425zchqkkA2EBORgdn&#10;DVzQ1/MVvS3GK6CG40ZxvP/jbT5d7c37q314V+qDdc4YSjy/7ZbPRVNvgXQOUaHZ+Lr4EuzsSn9N&#10;DR1ife0lpbQVi/0VFVOdnkFFSqoWhRvkuLWgmJK0Shb9cIh16804ddKHI3ud2bjcDJPjHthfDcPj&#10;biiBLjHEByTjYOFAsL03YTeucWHjGk4t+RH9ZWIah3YSbLyXFjG0UbG/CbE8VdMCvJlCMcAif2ZL&#10;BIBqJojaGyTfR+CoDFGtFejJqIrAKY6MJNoxnGCrdYhonSKx1mJ1d7Re4fsRt+gOvab1Crd6nZcy&#10;oc37vFZN7kY0uhlqbYvnOa1tFuOqdzKgxlYftWy82g83/+phsi/vJ+vCfjJM9pJksJ1I3XUSX5cR&#10;sH85vruX4CNQ89uzVCufnYvw3PITXlsX/Nb6yn2+++Xxh1YSrLOG6NNbiNXbRpTE0PATqwjSWUbk&#10;qbUUXDtCg5OxnM9FOnzFVgXavcFirGGXGYy4ylDkdYajbmjto4hrYoXyc191PVBdB1QbnR8RgO6n&#10;8IbY39Xd5JgLAC8JAC/sItl4F/EGAr8zmwW6AuDDy/HYtwzHnYuxkfO8q+C3bQGOOxYLFFdxd9Mi&#10;jr73J/b+9d849I8/cuR9scDP38fkp8+5tuan10NjTuxg9/ef8s1//p4f3nyXH9/5hK+kXfX5j2wS&#10;6G35cTnbF65i56I17F68gT0/r+LMho24GusTedOMmFuXCDY7i53OXi6uXobR4p8xXLyEs8tXcm71&#10;WoxXrcFo5WpMVq3mxuZ1WO/cgr0CoFigtwDQ78wx/AWCAQLBoLNigOfVkvimJFlZEWFpTaynH+EB&#10;EURFpdDaOcrj8ZeMiOlNTjyVmmJ27jUAJf1ppf5TkAyLrcU3NIOx2Zc8np2ne3iKiOxWegQKgxJT&#10;HwwN0/PgMcMSbXtGR+gbnaC8YxQrgaShcz5Xg1vxLn+FR8U8obXj1KhhNwJA9R4Kgk/FPJ9MvmBC&#10;7gjKbyEgv43ByefMvpDzm5wTOxyjs2eQssoGsvNERDr6GRgUIxUwKiCPPH9JQXMfRc1DJJdXEJbv&#10;TctoGaOzM9R1TVHZO0dR6xTJlU8wcill08UM9kh6LG6rp7zeR+J+IgMj+TQ1BzHcH0N7SwzRmYkY&#10;uORyxr2EwfnnzMzPC1DBSVJsWN4AbY/EQLvldWuHqG4ao1408Y2/LLDgvaW32aIbwakL8Zy3iMLW&#10;MYVUsb68nCayMupISqjm7p1IkqPqSI+rQW1GFOiZQk5SCzGRdRw+bKMtZuBgW4Krcxk2VunERbRg&#10;eyeNdcsvcuaYNyG+Tfi6iWXa50tsLSQi6B6ezkXaoqipsS3kpHcLFDO4ejkRG/tKjG8U8PkyG95f&#10;6iLg8+btNd78fZkH3+8L4FpgPZftkgTUnjg5JGJvG0pxTgW1+cUCPIFfUSndZRX0lFeKCRZTlpBE&#10;VUo6jZk5tORIFZVRkF7Ljz8cY+0mCw4ccmTXdhsO7bRlx5pLON2KJswjCcfrnoS6RJAckEhpfJbE&#10;HHP0Vy7GYOUiMcBF3Nq9mUCjPbSIpWnRV8xvUo3/KwxkViA4VxTE8+JgrVUWqKxQXQtU1wcnssUW&#10;xQKfpDozkezIEzHBsUR7HifYMRpvy4jqHFHDYyQO94Xe0AxQmd89V0Oq1bxaJ32JuoY0uwn05L5G&#10;ZwNtnm29/ettIyvV/iW3TlJ49Sj5V46Qa3aQ7Iv7SD8nEBGARB1fS6RU1PGNhOtsEDNcS/BBibL7&#10;VxEgkTJw13KCdr9utWO5z3+/wO+IGN+xjcSc2kbcmR1SW8TG1KIN6zT7a3Q0ocNTjVu8RIdAu1ti&#10;b1/YFR5EWjAadZOx6NuMxdxiJPIGwxLbh8IlDks87vIy0sYE1tuqlWMOahE430IAqAzw4i557Z1a&#10;/FXRN+rEBsKOriHgwDI89y7DWYCn4q+9WKDjtp9x27Mcd4HbrZXfo/P2Hzjy9z9y9J2/ahZ47P2/&#10;cvqTv2P07XtcXvwptvtWcW3nGlb97S2++Y83+eYv77P4/a9Z//kitn4r8PtuJbt/WsOun9ay68d1&#10;HF6yBpvTuoRaXCDmuhkBJqewPbQFC7VM/solXFm1nKtr12CxaT3XNm/k+pZNWl3bvAHLrZtx2LML&#10;5/37cD98CB/dowScFvDpHSfY4CShAsBoEwNiL8tr37xBoqMztpeuEBceT1paIR09YzyeEPBMPP9l&#10;CfzHgqIXUvNigOp/r/+TFEpBRbcGwPb7k3Q9nKGx+4nY3zQjT18w/Xyex1MSfadn6XowzKMnUwzN&#10;zJNQ3k1A6SRH7pZjHtqHc4nEz5KnBFWP0jg6q3bf1EoBcFzA2TswzvzLF1R39lLV0cerV8/EQJ8x&#10;LRb6/LmaAfKM5pYuUtV6nHUNPBqZ0AD6VF5h+tW8Zqf9T9Sag9WEpbkJpGuYnpum88EMJWJ/pQKo&#10;kvZ5rgU0sNM8h23GUWTUV9E5kE1rWw5j4w8EhBUMDqTS2xbFvbYyMddiTnlWEN/yQLv22S/Qtk2q&#10;JbP5sRjqnLbQQ/PAlLzHHC1ds7zx159v88fvb/KXr6/zpYBw2yEnrAQuLY1jAsBGCvMlnibLt4lH&#10;hsCvnsKMZgoEivFhBdoaf1mS4318ytm2xYrNG6ywME/j4vkInOxySE8awN+zhisXYjmyxxEv12Iy&#10;UvpJiO6gMGcU84vhHNhpSYBnpRaTAwMaMb2QxLZ9gby/xJ53lrjxzkpf/r7Gh7+v9+atZe4sORrK&#10;rZA6LomRml32w9snV+JBNnmZZdQXVwjcSrWhMD0CQHX9r0Hirhr4XJeRRYNAsE3icEtROUWZDfy0&#10;SI/la804eNiZzRtvccEghK0rL+BwLVygl8Ml3Sv4WfqSHZxKUUQK7kZnOb7oBwxXLcZwxUKsD2wj&#10;7PwBmoKuaQCcUNf7SkLE+BT0gpmXY1UKgLMCxWcFryGorgeqwdHjYo2TGW5MprkwISAcT3HiicDw&#10;sYBwJO517/BglMRhicLdQRZ0+ZnR6mlClZo3K6CrVxAU22tyPkuzi6EGv0rL1zukFV/Xpejasd8A&#10;mCMAzDwvJmUs0BJgxZ/ZSKL+ZuJPS4w/ISanu0kDYZjOeiIOSx1cR/CelQTsFOvbsUyDYMCBVYRK&#10;9I3Q3UisPC9ebwcpRrtIFaiqKrl5glYXU4nmAms1bCfoCj1hFtyPusbD2BuMxd5mPM6KJ3GWjEYr&#10;CN4UKN7QOka6vIwFgPoCQLV81q8AVAus7iLjwk55/R0kirnGnt4s4JYoL/HXb98SAeBSDYD2AkB1&#10;HdB1p9y3byVuO1dyc/k3XF7wOeYLv8Ji0beYL/gSU7XXsdrL+fv35f6PsFguNrh+EQY//8z6tz/m&#10;xz++zfd/eIef//oxq979WuobVrzzFes+/IG936/k9hFd/E0N8dA/isORfdzavparG5fIayzjzua1&#10;2G3fisOunTge2C0x+3U5HtyDo7QuB/biefgg3keP4Hdc4HdSwHfmBCH6JwkzOKVV9DkxQLPzxN66&#10;SbIkmnAXT6KCo8nPr9IAODb1iscSZ8fHZ5gYn5SPuAKgQtKL32LwhECub/Qp4YkFFFb00tgxTWHl&#10;AC0Pn2orPvcPiQE+nqB/fILB0SmJ1E/okfJOrsS/dBoduzqM/dpxqxR7Kn1GSM0Tqh9MavCblTdQ&#10;y+0/FYPr7B1l4skIkzMjcm6NPB3vlEeoWchiivOvmBBLHRoeo6unm8HhR2rdVg3VcwLKWfnfnByP&#10;zz3lyewTYlLDBWCVzMyM8XBEjLNL3rN9gqrul3gk96FrVYyOJNXy3l7ujzSQkZXC+NScvN4LHg3W&#10;0N0SS19/JRHCq2uJDzAM68E3/wE3w2uximmgaUStcPOMhzNiwDNzjMtJ9g7O8cbpcyGs3e/Me8tu&#10;8u6Sq5w2i+euQzp+gbnY2sTh75VHalw1IT4pZCRUUpzdRGHmPXJTa7XZH2H+OcSLGdpapnJgrxPr&#10;Vlmydq01uw864upZhr1DFrbWmVjdTEP3jIvE7CRcvCq5ci2VNetusmGjNUYmiZw2SkDHIJElm1x5&#10;85urvLPKlfdWe0p5y7EY4EppxQY3n47BLrCWs2Ze8hp+JKS34OabSXJCkRhgJV3FZfQUiwkWFHEv&#10;O5dmAZ66BtiYnUOHVHdeBa35ZZRklrJmrTErVl1n5w57Du9zwtwojKuGQZzZcx1/q1BiXGPJCEgh&#10;NziZTJ9wXE6flmizmItrl2Ky8gd8zhwg2HAPTYFiNrkBjBepFV8imZGaK43kudRcSQSzxeGvq0BA&#10;WKDsUIwwP0BMUGxQXTPMkkic6cF4hgdj6e48TnHlcbwjo3EODMfYCQAt6fS7SrvHRTolWjY5SfR1&#10;NKTB4awAQ09bXkq1qirvHKf42mHyzfeTe2mvmN9esk33SPwVkJjsIdVITOrsdq0SDbaSKFE24cRm&#10;4sQEo3XWCvxWEy6gC9m7SoOe3zaJx1sX4SeQCTio5v2u0Xp6kwx3kHVxv0BWl1yLIxTc1KXG2YRm&#10;gV+L/1U6gm/QKdFd7ZI3IOAbiLstRmslhntXDNdaAK86flSHz016Ai/T7nleIrD8Xvbqd1BjAPeR&#10;a76LrEs7ST+/Xd5vq3btTxln+DGx1cMCZzFAXwGgm7K+bQvx2CHRfZecrxigx/al2K/7AYcNP+K8&#10;Wf18Ce6/lMP6H7Fa8RV3V32NzbqfuLXmR66u+FHsbSFGC79B58vP2PHhZ2x97yO2viv13scc+Pxr&#10;rq5bhctBAdq+7djt2ozNjo3Y79gksXuDxO012G5dj+ue7Xgf3oP/8X0EnDigtf66rytQbgefOkTI&#10;6cOEnjmiVYjeMTG/E0QYnybc6BSR0iZePk/ijRukefiTm5BLWHACJaX3aOt5LPH1uUBwXj78aqDx&#10;lJoBJ6U6Ql4KUgSOArjexy+0a2AVrb2U1rfT9+gprd2T1HU8plkyYZXYUJtYUJdY5JCA9NGTaQrq&#10;e3CIrsMtb5ajDtXcTunCVeDnVvyUwIoR0hr7BXrimi8EYlLqbUckNg/0PxDoTkjsbqTvYR4zc91i&#10;hU+YfT7Og4fd9A/00NfXx9SkCr6CawHoc4nPqp1Xx/JKEuLJLEsjtyKG7r4MWtoLabk/Qk3nmETh&#10;lwTnPELPthBDtwIGBVzVnd3YhsQwLBBWRjk/LybbWUFdWz4lXYPYpA1iGDXJNtselp6PI19eR20P&#10;MPYURp/N8fipOKj6oph8xRuBfqU4Sgw9ez2dnSf9OGcWga1dCvoGLugedeDArtv4uucQHVpIVnIV&#10;ZXktlOY2UyKVn15HkFcGDlZxONtkYn0rl9O64axeZcOCxVfQNwwmIbGH6Mh2MlKHSEi+z+79tgId&#10;c1avucnmLQ5s2eGKzuko1u/y5sMfr7JmfxjfblZx1573V7vxwRpPPlDXAAWA769wY7dRMvYCQGNz&#10;X67fCiQioZbLNwOIDM+iPFNNfVMLn+Zrvb4KgqoUANuLiunKL6A7t4I2AWB1QTkndO+ycaMVW7dY&#10;s3X9Nc6I/XpYpnNw/Tm8bvrjfdOHRM8Y8kKSiXP0JvSyKde3b+ScfFguyYfG8dAGPMWG7vnd4Elu&#10;IBNFoUyXRzEjNVsS+UvJcWmUBsRnAshnYoazUjMCwEkFQCnVOzwuBqn1EiuTzPBkKs2DyVR3icKO&#10;Eh+t6Q2++QsATWlzO/8bBJt+KQU/tcae2jNX7Y+bd3kvGed3kG6ynbRz20g13irw20GSgUBEABZ9&#10;Yr3E33VEH1tHjIAv6shqwg6sIGS/2N7upfhtX4LvtsVaqWMVgcOOrSbeYIsY2V7yzA9TckMtcqqn&#10;LVxQZW9Ii68FTb5XaA28RnvITTpCrtMjgLsvAOyPFeNLsGYsyZbRRBs5Vh0/1vK7id0KADt91O91&#10;jiaBerVYbMnN/eRdUcvs/28Aqvgbc2qTFn//NwAFaqpzZudivOW8ffYsEzNciY/A22P7YrzEYH12&#10;L8dXRfh9q7XykWivylfKc/cqMcflWK7/GevNy7DdsRrLLWu4uWkdd7ZuxHbXNqx3bJH4ugGrTSsF&#10;cmtx3LUJp92bsd2+Dvvt63HYvkFKwW8rfkf2EnzyEGF6CnKqDv3SHpb7jhBhoBZqPfZbhRseJ8zo&#10;pAZAVVEmZ0gwMyFJDDDVI4CMmGxSkoooLW+j6t59bZzfpBje6MQMz+aEBopEL1X8faEZ2v0nz2h9&#10;8JS+Jy8YmJyjqqWTydmX3H80S+fgM5p6ZyhtGKGgtpcHE/MSBYcZnJglILmaO6EN3I4d4YRjKVkS&#10;EYPrpnDM7CO86j5Nj6d4JsB5IZopb6f9p/YeHhmZ5OnTSfof1jAyUcv9wXIeDNUxMtbI8ON2Bh91&#10;MzQ0xAshjrJTVQqg6nVUKYDNvHpBRVsF+TUpAtEiCorjqW7pE9CNUd0HgVmD6NkUYh5YpQ1jGZh+&#10;hlOsPHZyWrNNtRTYzLRE/I5qyu8/5m7KAMcD77PmNwAkAAD/9ElEQVTRtpkzIZWMymOmZqfFfCeZ&#10;lvdUnThz8qTHjyd5Iy6sgnB5kF9gDe5epTg7pGJnHceNa/HaunxmF6O5eSOezIxOvN2iJbo2UF3W&#10;SUF2vbYgQV5GC55OGTjZZmBw2l8s0BW9M1Hs3+/Nvv1O7Nlnw9Fjbly+nISuro8Gm4OHfNi7349d&#10;ewPYttePkybpLN3qwceLrVm4I5g95wv5bIM7by+x5ZN1nny8xosPxQLfX+7GvvPp2AbUYGDqKQbo&#10;i6tvNqZXfUhNKtUA2JiZTXt+Hp0SgVUnSEuhmGCu3C4tpTErm47ccppzC6kvKePu7XCOHHFn504b&#10;dm29xe6N5lw18sX0hA3O5h7YnrcnyMqXJI8IfC2sSb5zlRvbVmO+fiHXNknkOiTQMN5FrY+5xN9A&#10;AV84T6uieFopsCsX8ysXA6wQAKqS49nSUK3UTnFPJSZPSSSeyvfTOkZUTeapHmQ5VlPmMtyZSFfD&#10;ZASAMXe5H36b3gALun0v0+FlSrPrORqdX0OwxdmYZgGiMkFt83CBYMn1I5oF5qghJAJCBcHks2JR&#10;epuIPbWemJPrBIBriBSYROisIfzwKsIOrSRUzendL7VvhVZqDGHE4bXECOiTjLaRY35A239Xda6o&#10;vXjV3rx1jvLeria0+F3mnrcprUHXUBu5d0XKOcfcpi9eABh/h+FEa0aTbbQaSbqr1cNoBUAz2r1N&#10;aHOX38NRnyo1De72Aa0TJEsisNpzJMlYwK2/lahTGwk9toagIyvxP7gM772L8dj1s7QCbDXz5eAK&#10;AuTvxW//6/Ldt0ordRx4aJ1W/gfWaPd57VbPX4X7rpU4bl+G8661YnSrsdm6ApvNYpDbVgjU1uEk&#10;91lLzLXcsJTb6163NltW4rBjLc675Uvw4Db81TaYUsEnDwrkjhIqoAvWPyzxVkxPjlWFnX29V7Da&#10;Gzja5KRWUVKRJmJ+UlHn1UbpeiRaCADv3CLdN5SkyCzy8pooKGmnoX1YmyY2M/eKJ5MSIwWAr14J&#10;UbT/e8kzOVZQaxG76xlWA32hsrGNgUdjDD1+TvvgtLbfR037EyJSygWS89S2ddMotnXZLYs7ET2Y&#10;B/ViEdRApsAnoWkEr+x7dE4/R+RJg40yJ1XCIYnaz+jpeaRtyNTYXCFW2kXfQDWDI/U8FiMceFSv&#10;XaebmJjQ9it+HYH/92uompMXGp+dI7e2TGJvPRPPh2jqaKC4tkNbkr+6V2J4TCcn7+Rh5lMi1icm&#10;Jy8WkC5p7vETeQ35zdVri+K13++hvG8M66RBdH0esfZ2Gyf9q3go7/PsxTM6egflnOd5Mj0u8b1Z&#10;4nk3b2Qnt5Cd0qoNYYkJryIioAgPp3TsbLLw9qwWeLlz7mIwgSGlpCWW4OEYTIBXDPmZ1bTU91OQ&#10;2YivRxoezmk4OWZw8IA1VlYZXL+WwJ07SZzS82DLdksMDGPYut2R3fu82HEgQKCXja5JHvtOJbJV&#10;J4Lv17vxyQonDXI/7g5jn2k+32334+8/3+VjMcEPV7jzyRpvdokBOoc1on/RAyubCHxCCnH0TCU4&#10;IJkoialq7m93YaHWAaLGAbaJ+TWL+am2JjOT9sJKscJCWisruHXFg21bbwqQndi+yYITB6zYttwA&#10;s1O2eN7ww/9OAHcMruNsaonl6XOk3DbjlkQrm30rsdm9mLRr8i1+fjdlLqZMi/3NVcUwVxMrEIxm&#10;tjKauepYuS+WZxXREosjmCqW6Ks2SPqlnqq9QooCtSEyWqnVYnLVnGFvptVgarWuoMTh4Th7icF3&#10;6PE1p9vbTKs29/M0CvTuqZVhfqnfVlq2OqmVAmH5rWMUXDmggTBLzC393O5fTFCM6swm4k5sJE53&#10;AzHH1hOrK2A8upboo+uIPbpZahNpervJNBSQnjtI6c0T2tAaVZVWZ7SqsxMDdZVY7nGJZjm/Vn+x&#10;QP8rmgH2CAD74ywZSJComyiRVwzwsdjf418s8FHsHfrD1ThHCzHAi7S6vo7AVZZqHrAY4C+dIBkX&#10;d5JyTiK7xPZoMcBw3bWE6CigrRDbE+PbL9A7KJFdKuTIWkKPqtkvGwk+tF4sca3cv44gOQ4+/LpC&#10;DqufS0mrbmuwPCjt4c14HtiMx771OIr5uog9egggPaU89q7WAOm6eyNuezbiuX8L/kd3Se0m6MQ+&#10;wsT0IgVy4WJ+UWJ2YfpyLCCMkOMoo+NEGwv0jFV7nFiB3q8VLdCLOq+nVcxFfeLNDEm+eoGYW1cp&#10;j08nS77Yi4p7yCnsoqFtWCxrXqKo6ul9yvSMYEk+3KqUAz4VGPQ9fkbX0FP6R6c02DS2d1JV0ywm&#10;Nk3pvS6GBIAVjYNEpdZQ1jjAI7GpnLpeTlvnCvwecDmwG/uYFgrbx8hoekByTSvqSuOYvJcWXeW9&#10;VD2X/6eA9lje59HgY7GpUTmfMe41VvBkYkAe84Tpp0PMPBtnZmZaG6+o2Z8Y2HOBnir1Our2iPwu&#10;Ktb2Tk4yOjfL4PgUDZ1D1Ha9BuCdgEZ0rmZy1b+MAfn9J+af0/FkiofTMxqI1bJgz8WKVe+2MsA7&#10;8Q856TfDhjsPOeBUS1brkLZf8sDDUflzm5H3npM/j2Zq6xJ4oyDnvlhdHzmpAsHoWiJDyogIrSRI&#10;dPPKlWgOHrHH/HY09p7JJMXm4u0URJh/PLmppaTG5hERlEygXyLOjgIjn3T0DGy5fSdEnp9NcmoD&#10;weE17NjrwCmDBPYfDWXTXl8Wb3Hly9WOfLDcns+W27Jshx/fbvDi7wvteGeFF2/+bMena+zZqp/K&#10;4r1hvLvYnveWOPPZOj+WHwzAJbwRo8s+rwEYXIi7fzYBvgl4WrvSnJ2rRWA1FKa3ooqWfIGdisJi&#10;gnU5OQLCKonE8piacuxuevHj9yckjpthrO+D5ZUIbpzz4ZqBE1bG9kQ6RgoEvfC57kTIHQeKXO7g&#10;LB8s58NrsN/7M+lXDxFydgvlLpcYzwsS6MUwX5vAXG08swK+5+q4Jp5ncvxUIDgt9jcj4JurEhus&#10;ihAwhmv7hfw6YFrrJMnzY0Zi8dMMb2bSvbQoPJbozGCkWKDApc/vilZdEoVbxboU+H6FXp20dTan&#10;5fYpzQSrrU5QcfsYRXKeCoIF5ke0yjM7ROb5vaSJvaaflTLYSZq+xGX9naTqiSme3k6mgUDP6BD5&#10;JjqUmp2k5qa63qiA+3qQdaWlHvV2Aiyn87R6XqbRXS3cYEFb4HUtAndIZO+PseJBvCpLBgWACn5P&#10;ku0E6vaMJ9szKjF4MEpN/btBj/9lifVnBeJnqLESw7x9kIKre7T9RbLUOMBfeoFVJ0iE7rrfYnDQ&#10;oVXSriNUZ71WEboq3m8l+rga6rOVMB01XlDBUAFv4y/1+jhcIB9xbJM8Ttrj2wg7sYOQE7sIPL5D&#10;W0jVT36uSq0uHa63h9izR4hWgDtzkPCT+wjR3UO4HEeq+42OEmt8jBhpIw2OEK5/VO4T4EnFCPxi&#10;zwnwfql4gZ5WJmJ8F/SJuWDwW8VfMiJRABh/9ybVqfLvtXGIkopBsgt6KRNQDY7NagAcEQBMTql+&#10;TkWAV8JAtQvcJI19w/SOPmfsqQBR7p8UcNXWNgmg5mjpH2FMtGtg7BVVzWMU193XzC4gtZqzzvUc&#10;vNMg9teLZ0KHWOEMdQOT1PU9EkN7TpuY4vDwGHNz8xrI1HjDltZOurq7mX02y+zsPM9F5wb6HzEh&#10;AHsp+ba//yHPnj1jamqK58/V1T55noq9AixV6nVUnH4y84Ky1h46xqYYmoW+0VnudY5wr3eOkraX&#10;mNgWcdA8nZCiEe4L4EefislKHH8yN8ez+afaa7yS2wMjwxR1D3EzrpUjPj1sd+5jv2s5Kff6xJZf&#10;MfZErFgpp3w1vHr1kPJKb97Iz+mnMHeA/Ow+cjO6yUztIFhIa30rgQvn/Dmj58y120HctPLHz0vA&#10;l1ZDX+cTaivaCPCOxPaOK7aWThKPvbG6bUVaaiZZaQV0NfbwqPcRVeXtnDrths7JKNbvD+C7TWJy&#10;6z34YL3E2k2+WsT9fmsAG06msWBXqIDPg49WOvPBMoHhgrv8vC2A3XoJbDoawFerrFmyzQGnwAYM&#10;LwVw8Yo/7gH5+IbkExaSTqBLAI05+bRk50nMLaKzuIKmnEI6isvpLKmgUe5rEiDWZKXRIre9rIJZ&#10;8J0O+vpeXLcIxeZWGNdNXTA3vIvJses4SLT2sQrA66oDQVctKXa3xlXswnbnT/joLKfI+oxEmy0U&#10;2hszmh3AbE0C843pzN1L42l9ilQyz7Q2RdpknlbHvI7H0j4TS5ypjGJGoDgtZqiGzswUSOUHvF5G&#10;S+0qp+YWZ3lrnSKDsXY8UjNEQm68jsJ+5nR4X6LV7YKAyJBqOZfXpUetjViapRxLlYu1lVw7SvFV&#10;HQqvvC4FQdXmXDpAvulB8i9I3Dy/n4KLAh2tDlF8RZeqW3pU3DgtrZie1VkaHYxocjQWSBnIexrI&#10;sYrgJnIeanmuKxoA2wWAXeG36Iu+zUMFOIm9qoaSJfImi/kJAEdVm2Kn3X4UK4YYdp3uAIGoy1lq&#10;7U6LWR4XAOpSePUweeYHyTHbr113TDXe/XoQtFig6glWEAzVWSvtRg18kcc3E31yq0T87cSfFlie&#10;VBDcLKDbSJgALVxgp0pBT7WhOnKf/H1G/fK8aHle9KmdREqFy/Oj9NUag7u1NvbsfhKMjpBorEPS&#10;uaMkGB8h1uCg3H+YWEM5VhA0OESMVLQcxwj4YiXqxirjk4rTjO+E1sZfUAA8RYK0saZniDYVA7yg&#10;R/RFA2IFgMkW5mTYOVGamEln5yhpOS1k5HZSUPaAnkfPmRT1GhYATquF+9TnWcVg+U8NTckrbaKw&#10;6j69I7PaMJPn8oCWtk4eDIzz4PGUAFDANPGCkuZhbR/fUvks35DUd86zmR2XizDz7sQrroeS2n6G&#10;JC6OPJ1leGyaiop2Adoj7gvU1LvNyesUiky0ymvPCoimphRKX0NNwVE9ZlbAqYCpOmvmX7x4ff1Q&#10;/Vxa7fiXdlQidmXnA+49HGNMbncPz1DdMcq9gRfEFQ9z1ExY5FhDVOEDHkw9Z0pgOjL7lL6xcQan&#10;ZpiV58zNPeeBnGds2SDXo3rR9ymlbHSeyvtPaBkYZmx6muHRcTkPdS1SnsAs7Z3lvJGZ0kFeVh8F&#10;AsKkuCa83LLwdM7BWSKw9e0ojM5actH0JrYOLqKMnTg5CRA8I0hIKCA/vx4/j3BsbtoR4ufL3VvX&#10;qCwuJC48mujgcJIiI8gWGB47LtH3SDiLtnsK8Nz4aHMgH2wO5pNtwby/zpsP1nix+GAsa44lcsi0&#10;iNVHoli4K5Alu8NZIJDceCiYk5dS2HMmgvX73LDzquGc2JrZ9TB8wsvxDy8mKCidUM9QqlIyX8/5&#10;zSuRKhUQFtNR+Lrnty4tj8rUZMpTE6nNLiXEIYbt689jZ5tGWFApPu5JEv/DCPKKI8gjGR/neFxu&#10;++Nw/g4+ptfId7ci4OxunHb/JKawhjpXU8IlluXdNWAw3Yc5BTwB4IwA8FljBjMNAkKt0nl2L10A&#10;GCfxWCJxTZxUvNyO1a4bTksUnikOfr2FpgKgGiajxhRKFJ4UEKrhMmqhVTVGcDjGmv7QGwIMiZm+&#10;l2jzMNMgpGys1saQmrsCETmfaksFQX0qbp2m9PoJrcpuvK7iq2KFFkfFCnUouSJwNDtCiZkcX9ah&#10;3EKX8qvHxR5VFD1Dg1hfnbyues1GB0MpBUID7bpji7MA0dmEVo/LtPuI/flfoyvkFr1RdxiIu6OB&#10;71HSXYGfDSOpAr40sb5fSt1W9w8JAO+r5b/UGEc3I6odTlNhfVKi+2mth7nAQofcy4fFAg9oU+G0&#10;aXBnXneGKAhGSHxX4Is6sUWDmBqfGH9mBykG8lj93QLCHQJCgebxLdpjVKnHq7GMqn4Fp4JgjDw/&#10;Xm8n8fq7xPR2CeD2ECcVb7hX4Ldf2oMCvsMknhMQSiWIIcedVXVYqxj9g/L4Q8SLBcYJ/OKU+Sn4&#10;yXGCAC/uvIKfgO/iaa0SBX7xZhJ9zc4QdVGB0JA4s3OkXLtOqrUbeTFptHYMklHQTGJqE2XV43Q+&#10;esnQMyllgI8FOirnav6nrgIijx8iPa+VtgczTAh05l7N0zPwkLz8Ki3GPnk+R8/4NLn3HhGU3s1V&#10;70IuepRw5HYhh64VYOpWT3j2IBX1g7TeH2RE7K2j5xG19fcFbC/p6e1nQmCnZqL09Y3Q2/dQovEL&#10;piRKK+ipUpBRrfpPAe+JGOGERE/FaXX7/+4EGRcrK2vr597gEy1ud8vvVdUtNvsIbIKr0LmSxE3/&#10;TpLKHkrsndc6e6ZfCQQFem0Sv8eeimVKdO4emcI5oR3TgC7cs9q1xynYTc/M09E/yMNHj+UeBe8X&#10;EtMn6ejq4g0v9xx8vQsIDhAgBJYRG11PVHg9dneTiYrIw98/AB3dHfgH2eIX6klEfCR3bOy4be1C&#10;YEgalSWtZCXlUppfTGJ0LEVZJdy5bk1oSDBFBTnk5Fayaddt1u4OZvWBYD6S6PvhRj8BYJAYYADv&#10;rPbkg7W+fLrRn78vtuPzdR6sPhrN52vu8vlqOxZu82fBFn8+X+7E4p1+/LjRnsNnwwSAkZhdC8Ml&#10;sATngAJ8/dPIS8qnNi2Le5nZtBQUcy+3QKJviVaNclyblkNxXCwVaUk0FVbhKWa7Y90Fzp31JkJ+&#10;98igfBzu+OJhH0JMcC6hfpl42oTge9uNGBtnMh2uE2Cwm4ATa/E9vJQa5wtEGktsvKHLQLIHLwR8&#10;8y1ZzEnNNmXwtFGBUODXlC63pa0TANbGMFsfp22Q/rRWonFlBE/LQ7XxgxoA8wSAEofVrBHVKaKW&#10;0VJLaw2p8YECwMfxYk1RlhoEu9Q6gZ6XaHI5T6MagiLtPSfj11tOWqkoeYbK26cEfroCQonDUmU3&#10;jmu3iwQsxWKGlWKI5deOUSWtOq6+JXFXwFcjAGy0V9fkjGlzuaC1r+F3Vutw+bXjRRmoGvfX6WdB&#10;Z9B1eiPucF9ZXYIAMFkAmCKQS7NlOF3OPVN+B6nRTAdG0u15KD9/oPZECRKb9TXVZrLUOso525yk&#10;Qu0JovYBviaR/cohssUC08/vI9lIAKV6svXF2E5vIuqkRN5TajC2ui32d+b1+MRkg12kGu7R2kQF&#10;NYn1MfIzreRxquL0tsvrCCDlPvUakSfk9U4JDE9tJVIMUEHwNxCe3UuM4X5ijQRyxmJ+Uup2jOEh&#10;MUBlgQJAqTixxDhjBUBdreJNjgv8TpAo4Iu7KAA0FQBeEgO8dIpEAV+8uUTgy/pEX5LWzIi4yyYk&#10;Xb9OhrMPWTEptHUPU1zdR5IAsLx+nPbBF5rBPRTbGRsRqKgLcb/gT3UIjEucHHrygq6HUzwYn2T8&#10;+TMmn80RHptOS28Pj2ef0TQwSm79KE5h97BwL8YmohXHpPtc8KjCLqaRtKpB2vun6Xw4QqfAs7t/&#10;iIzscubmXzL7fJ5eZYJiVd29Q9pmSrNigxPTs6+v68nZzKprhdIqIKvnPBDwDD+eeA1HOcc5AaTW&#10;IaJK7puWB1d3P6Lp0TgTclstv1/a9ZTCjnlO3kjhyLUsrvq3UNAiFidUm375Qix4lgl5g8aBAbHU&#10;SXm/V5S2DmAWIHHe5x7ZnY+ZlvsmxPxGxXyHxJY7ugfFAifk/V9y/+EgTwTuGgDVbA4VhctKRsiU&#10;b4Ww0GosLPw5dkwPPf397N+3EGOjzVy5eZK4lEAiYoJxcfckMTmX7rYBastq6O3oICUugfT4THw9&#10;AgkOCsDXxw0vnyDWbTdjzW5PNh6NeA3ATf68t8Gft8X8/rHKi/fWye01Pny8XmqdF19u9GDr6Vi+&#10;2ejEF+tcBIaefLkukI9Xu/PlWkd2nAhG92wAl66EcPZaBAY3wvEJyqG+tJG69Cza8wtoFgCqaisq&#10;1WBYl5lLdUqWxIoEanPSaS+rJ8g+mrU/n8LguItYbCTJkWXEB2Vid9MTe+tgIgSC8WE5hDgGEHTT&#10;moxfABgusddj/0JyBCYJl+TDYHaArhhHXgn05luymW/LEQhmMtucoYHwdaVLPE7ieUMCz+8liC3G&#10;M1MjMKyO0q4JzqkeZLHAZ1oM9n/dIaKmzuV4CTTcGU130WaLPI4ToKhVYyQO9wSqzoPLtKnrb24X&#10;aXEVUAkIGwRcdWJstdb6GgBVDK66c0qrytsCl19AqNpq+XmlHFcJ+Orl8XUCv3p5br2NwE6g1yx2&#10;2S6m2+x4jlaXc5r1qc4WBT9lgu3y3h0+CmACweDrPIi1EfOz4UGSFY9SbTTwqRqRGsty1OqxAHBY&#10;oDiYIhE55ja9AkA1xU9N41MArLgr53fnJEUCwDyLw+SoBVHlzzj9wj5Szu0myXAnCWLeCoTx+q/B&#10;piCmpuYpoCXq7xT720XK2T1SuwWCrytefvZrJRruEpgKIKWSDCVaG+zUnhsjdhl9ZjtRZ3YJBHcQ&#10;IbFYlTqOMthLpFTU2X0Sc/cJ8A4I+MQABXrxKhb/UvHnjgn8lPm9hl/SxVMki+0p8P3XSrysR8IV&#10;ib3mBgJBKQFgzCVj4q5akOMXQl1pDdWNvRSUd+Ptm01Cdgf1fS9ofvic/tFZxh4/4/kzhRplOmJG&#10;L58LAJ9pU9bGZp7T83CYR5PTmgnFZRQSkZgmBqgAOk9EVgt+ST1E5Mtnvvkl5UPgmXUff7HH9Nou&#10;alof8FRe54HExsdib42t3QI7iagTU8zMCoDEAAcePmFwaFxbil/dVpuyKwhOPX3Os7nXizSoa249&#10;fY94MvlUA6I6WwU+1f56PCttjcC0rv8xT+RBPXJ+5ffBOaaTIxa5bLuQgmVMH2U98zwS+x2eVst9&#10;PWZcQDoggBt5NqP1UPun1qLvXc8JjzpqBtXA7ZeMT46TkFQkXwgTFBTX0dDYrXW+PBwalfOc442U&#10;eCGrgl/REMX5D0lPbtds8JjuFU6cOoaRfOOaGGzCzGgXNyRGeXreIDsjioyUWDIlThblZpGaGIWj&#10;7Q1cHe6SnZpJZVEN9RUVlBek4upsR2p2HTuOOrLucAifrHXjgw2+vC3W964A7931Aby3MYR3BYJq&#10;sYNPBY4fLHcV0/Nl77ksPlvvyAerXcQS/XhvtQ/vLLLlyxW32XHICTePAi5Yp6B3O5bg6HIqCuol&#10;6hbRXVCoRWAVf1XbUVShxeHq5CzqsjJpLREzLK0jOSCXPetNMdB1xui4DSHuqUT7JJOTUCa/Txj+&#10;PqkC9DJCnYPwsbhF/J1LRJsdo1hAEXpyLVliTvGm+yW2HKQt0g6aM3nVnscLAeCL1hyeN2cxr0pB&#10;UepVUyov7yXzokFAWJ+odZbMiwXOCwTnK9WYwRBtjKAGQdUZ8l+jsBonmOrMqABwNPauZoG9QRb0&#10;Suzs8b5Kl9cVOiSKtriogdLnBVhiharDQiJxtaXE2TtnBIjKDFU01tOO6yXaNlgbUn9bn9qbZ2i6&#10;K5Ynt+9Jqec3SbWpmR1u8rrymuqaX6vrOYnDYojWpzQb7FHR10sB8Cr3IwR68Y4MCahV9P2/Y++T&#10;TCetxjIcf4vAgzF36A40F/ido1EicK2TnhigQFvArGazaNP4Lh8iR75oMsQA1XVA1RmiSs0MSRLA&#10;JUjUTRDgqfiaqGAntpZquI90Y4nNEl1/rWSjffL4PQI7eYwcpxrv1yr93EHSTV6Xup0sj02U58bL&#10;ayjz+7Wi9fcRpadaMT8DscGz6jESicX4kgR6KeePa5Us0FPX91Qlm+qRamZA2uWzpAjk/o+S+xPE&#10;/mJ/McDoi4ZyW40BvE5xVBwPJF7Wtz8gp7hd/q2nklTQTc39VwKL57QMqE2HJnkipZbDeimR8Pmr&#10;WfoePWBqViEPHk/N0js0ibCSrPJ7BIRl8uDxHLXdI8QXdZBaPUZx1xwlfS+Jrp7m+J1Yosr7qOwb&#10;o1vA1v3oiZjTDOMSb5X5PRoa1obdqAHQ/f3DDA9PMTo6ow1xefLkmXY8OTnH+PhTxsZmX4/PEyN9&#10;KKDs6xvSIq+Kwf+1FAAVaHsmZrW9gkflOYXN/dhGNXHiVgFGzh2sMkjENKiNukHoldedfvGcKYH9&#10;hDxvaG6eUfkSGJqGW35V7Lpby3GvZrrk9Saeq8j7grqG+yTn1NPZNczoyFPtfdUMleGRJ7yRlNBI&#10;Xk6vwK9fYNZHVkoHQf6F3LjjgeVdK27e1MfZzgA3e30C5R96eoIHqXF+5KTHkxwbjbuzLdctjLlr&#10;eQkvt7v4uDlQX1ZGf0szhWlxBIkFZuWUcOTkTbYe8+Orja58sM6T9zf48YlE4I83BYsRhvD+WrHA&#10;1d68t8qTTwV2nwvsftwRyFbDdN5aZMVbSxx5Z5WAc6Uz366zZeN2a2wdsjB3yMXcOZ+QmGqqCu7R&#10;rFaAVvN9BXyN2YUaBLtKqugsrtQicHtxES1FeTQXllOaUM7FEw7oH7Lj5P6beNnGkh6eT4zEaSe7&#10;CG5e9SIyMJ0Yr3CSXD1IvH2B9NsGVDjKt/S5HVoUjhMriZKqD7wDrQK5rgJedOTxUgNhrtSvbS6v&#10;WjJ4ISb4okmisorHdQJCicXztdE8Vz3DZWEaBJ8KAH9dQ1CbN6zmGWd4MC4xWLM/gd9DiZoD4Tfp&#10;C7hOtwBQwa/TUyKxu5nA6gItDgJBexMabQVqUvdsxNzuCuzUNUJLMT0rA+2+Rrldr+B4+zStdsa0&#10;2BrRJGBsFvtrkmoXoHa5XaLNWQFQjTlUHSGvrwOqVkXgdm+1b8kVibPWDCWqnfEk4qbYMpbu8EuJ&#10;9aU58ERaVWNy/GsniOoF7vE313bCa3Qxot7RgGqbM78BUA24/hWA6SavO0LU9DtV6npgihhcioq6&#10;AsIkibsKiKmGe8k6d4AsAVq2lDrO/KXS5GfKDlMFhOnGam60wFHuV/DLOH/oFxBKe+EIqdKqSjt/&#10;mFSpBONDv1wHPCTQO0ySyRFSLuiSZnqSDIm06b/VadLM9LRKF9BlXjlLloUh6VcMSZNKNT+rVbKZ&#10;PvFigTGXVCfIKSIu6BN35SLxltaUpeRocCur7aSh5THx8TUU1Q5rK5qUtz+jrGmEvoePmZl6xjOx&#10;PjUV7oUEyp7BRwK+1x0SImH0D01IXJ6VSDtOQEQx1a2Pya7uJb6wg7x74+Q1DpHXoq6ddaJnk0Kp&#10;mjssj88ta6B/ZJKh8Sm6HjzUOlSGJyaQtKvBcHJqhqqKezTUdzIxMcfjx/MMPnjK4EOJqcMz9A+M&#10;82T89UbtrW0PKCltYvrZvHZbGZg0Ws3Lmau5w2rgdk2PRGUxxtDMUo5ej+aKXze6Vs2s0E9C524+&#10;hZ1z9Mj7qN925qUaDvOK3skXFLY8Ijizk+NWOfykl8Ap90pG5Eth+oV8Oag5x7MvqWsZoLysg76e&#10;10t1DcsXw0C/ADAxqYmsrA4K83spyusjN7VLQJbODSsvjp86h7n5eby9zIgMv0BK1E0yElzIz44i&#10;LS2Z2Pg0UlJSyc5KJsDXjTvXTUmM9OdBRwMDbU1EB4Xg4xFAdFQaV667smaPJd9vtePDNU58LBb4&#10;yTqJvGKCHym7W+HFu8s9xPbEAjcE8u5qT/66wJYfdgaz8kgMb35/i3dXePCmPPfrDQLAzZYYmARw&#10;zbmYkxfC8Q8qoTy7lobsPFoFgE05RRoAlf11FVfRXlBOVXIGVXK+temp3JPHlcdlYXbUkjN777Ls&#10;B12MTzkQ4ppIgGMUV0ycuWBwlxDPWCKdfYm4Y0niVYGf2FCJfEiTzffjcXA5XkfWEGiwgxr/22J7&#10;2bzoKmKus5AXv9R8RwHPWnOZlXopEJxvkXjclMWzexlaB8nsvURm66N5Vh3J04owZkpDtAHSv26m&#10;pCxQQVBNlRtLctQWTVULpf62YGqwVMAtDX5tAqpWiautAsA2e7E3qVY7iZY2ArO7AjsrQ83wGizF&#10;/sT61HGTiruWp2iwOi0w1KPZ1oAWu7Natdob0uF0jk6pdoF+q8CvxVl1hOgL/AwkEhvR7WNKn5ho&#10;T/AVHorNDSWJoYrdKciNp6tVsp3FXl0YS5Xbyfavh8BIqSExI/HWDKplv9T1Q09Tsddz3BOrrJXz&#10;UABUc5kV/H6dy5x18YBmgb+uC6gqTYCY/mvJ/aoyz+0lz2Q/uVL55w/8dlxw4aB2nCXQzJTYm3Nu&#10;H9kXDpMp9SsAVanbWRePaJVtqvNbpQkUtbqoQ4bpUTIlDWSbnyLHQo/cq/rkXDnzuuR2ntx+XQbk&#10;XTOQnwsIrxqRZmH0G/yStE4QicCqJ9jkOOHnzxB1zZwwa0eK0koZfjRDcVk7ze3jpKU3kl3QQ13H&#10;PNVdr8itHqa+8xHzc6+0TZEUThRQ7nUMSqlez3mmhVZ1TR1UCkSHRIYc/LKx9EwjKLGegvpRarpm&#10;KL33kNSyB5g4lmDqXkpmwwDpEr0r7/Vx/9E4/cOPaejpF1B2EJhWRH7NfYEPjIw9pq2lR4D3hOmp&#10;F7QLWJsaRununOS+un4oMHsg8H0wNEZWXoNEz8eMTc5qPbZqPrGKrHLqPH35gmm53T7wjFr5PdX+&#10;I+1PprgbXslZxxr2Xq1gt0U+d6I7cJG0WtT8UIvMynGfCFDbRuaIqOjDKrkRW4nwN6K7sIqs4aFY&#10;sHrc85diomLH6stAndujhxKM5biv5wmd7RO84eaZR2T0PdLT+shOuy/GU43peTeO61uwdsNerl+7&#10;jp+3pYDMhDSJXikxTni73yE1NYGklAyCgsLo6ewi0MeHqOBA8lOTaK6uoqlWlNsvHGOTm6LeWVg5&#10;xbJk6w3W6Pjz/moHDYAfqrm+ArV3V3nxjsBP1YdrJBrL7beWOgvwXPnz97dZo5vAD1v9ePtnO4nO&#10;jnyz3pYdOx1YJ693062CC7dSuX47nIqc2tcGmJtLS75E4LxiMT41BKaS1sJSyhLTqEhOpiotRUCZ&#10;T3lCDucO38ZAR37fw07s2HSZA1vPc+aAGcd2ncPhph/ud7xxv3KHGKvXAGwLsabGU76lTXfje2wt&#10;3jprcJMqcL7ERFUir3pKmO8u+Q2AqubEAlW90swwl+cSh1WvsOol/n8FoFpOK18isLalpu/r9QPV&#10;gqvxypjE/lQva8Tr9QIfhN7mQdAtutQwFLeLNLtcoNnJhDYHVQJAicHNv1hdkxjf6xKIifnd00pd&#10;9ztFvZVEWgFP0/8FwHYnsUAFPwd5voDv/8/ZX0fJdW7ZvqBH/9mje4w33u1XdevWPbcO+pgZzrF9&#10;zCDbAlvMtpghlZlSMjMzk1JSMjMzMzMzUySDZs+1Q6njqnf7n9YYyztiB+0I5/7tOb/1fWu1uN1B&#10;s+ttBYRd3troCdTFUJip0tt4ItFeUX6ztLtzYnmp9pZyvaheaXtFAaZzH5XfvACQoJSlcGMCwIf/&#10;BYBOd1Bldwul0g/Y5AKkLWa+8XlC6Byyn0EwTVtdH1BUoZT4+m1kPzirAE8JASDBV6h3HiWGl1Bi&#10;cBHFBnxP/QvKtsCAcGNk611QthI5+gK+iygwEgBfJnxlyhC3xtcJvOuE3A3km95EofltFFkScJb3&#10;kG9+93kUWGigkPsKLTWVbYGFOrLNtZGpQFATacYaSKH6ew5AWuco3duItzJHlLMHavLrMDwwhxIC&#10;sIwnuI9vMsIT6lHSvIGcxg0klY6ipntCqbqyvUYVuKYeY+scmERmcReKaifQNbGKwvp2FDf0omdy&#10;C95PqnHb8AkSCgZQ1raIMirLirYpxBUNwjigEaZBdShsm0TbyDjKGjuQX1qHzr5J1LZPwiuiBFrO&#10;GTD2qIBfVBWa+0exRACtUhrKmtqWlgkUFXaiIL+JsK5GaXkvyit7kZhSgabmefT20bKubvM1m5ia&#10;X8aSjBPK2OHWNuao+qpax1DWOoF5QlHW+5r5FtECF+C2cxUS6rcQkjsA/9QOqr1pTPC1I0vzmKMK&#10;7JheQWxZDwqH1lA2BdhEd8A3rRNDy6sKJDe2N6gXn0LFY21tnURlZRcmJ1Vobx9FY8MoXnB0y4Cn&#10;TzH8/Grg6UbSWkbD0MgLmvrW8PJ9AicHV8RHByM5zgvu/KOsyI+Aj4cFcnPTkE2lZW/vgmLazIf+&#10;QfD38EBRRjoeB/jDzNgMevqmOPXLLXy+5xS+/ekGPvjuPg7fiqTi86TdJfi+88bL3/sSeP4MAaE/&#10;XvreD3/51ht/3eNDGD4rg/+VE05o5OCNrxz5fHt88IMdzpzxx/c/2eCuWRqcAqoVANYVNSmTnnuK&#10;i5X5fm283V5cir6qGtRmZqMmPRvNBfmoy05HY04+SuIyoX/VgfbXVSkAu/dbbZw8oIsj316Gj/VD&#10;WGg54sax64h29ES2u6sCwGLaylo/HWSaX0AsT8BIjRPwv3oAyVa3MFYYgR0CcKe/HE/7SrFDNahW&#10;gRKF2O7Kw1ZnrpIgkQyxEs1JWGuMwWpNFFYqw6Eqe6IAcLkoWMkCz+X4YirDCxO0lVIncDTWTgmp&#10;Fyi1AofDrDD0yALttKKSAW72vI9WKrZ2N23aWC0lWpwJOicNZbsb6vuEGkHX5HhbiVaZ28doc733&#10;PNoJPolWVypFZ4KS0eRyi5DlxcBbFKCeAsBxAlCWts2kE4CZBF0WFV+2uxJyW2Ixi/fFElMhTiU7&#10;YCqFllm+R6gZQWqgLO9roq2Wcl5Sy1CW3EktQ4l8EypAGQfU+0VJhmTo0A4/kGV+Z5H9LP4JwDO0&#10;vmeRp0MA6spcx/MoNryIIgJPtqXGl59HselVFDIKTK4gz0hAe1kJuV9kdk15TPYXmPB5Zreo6NRR&#10;ZHEHJVYaKLIi6KwJOkaRjdb/LWR/AZ+TT1BmW2oh04IK0Owe0kzpIkzuIpmWOIEWOFbnOmL0NJBg&#10;Y4FET380FDdhdGgB5TW9hGA/noQVIJOgyqpcQGbtKuKLhlDRMUoA7mBNpcLyCmNjE32jc4jLakZi&#10;4RDyGkbQt7SFmv4ZFDWPwz+yA+fvhiAsrQfl7avIb5xCy+g6rALK8MCjFk4Rnajpncfkyiq6RgnC&#10;nmF0E8INHYsITemBtlcLtN06cMMsHqVtw6DwoxLcRE/vHPr6VlFU1IkW7i8sbkZl9RAqq0aQl9+H&#10;5uYVDA49xdTcBlTrTzEvzdfFgk5QIc6voG96mYq2T/nsvsUddMzswPVxDR44F0DDPhN5bfOo7FtB&#10;UGYHEssH0DSyhPKufsgIn5S6LyAUO5d3UNC/jmO6EXhSPKxuhsTfY/vpDlbWpPg9MDO7zmNrxKx8&#10;5sA0qmv68IKlUzy8A0rh4VUGR8cMmJsHw8jcEWYO9nDz8oWvjw88nC0QH+EOF4tb8HTQIQxDSNJC&#10;5BbmICDQn/Y3BPlZGXC0plr0doOdmR7ua1wiUO2RmJQMbX0TRCbl4+fztLRHXPHRyVD84UtXvEro&#10;vfI9VeAPgXhTMsHfB+Cv3/oSglIFxh9v7A3AGz964/efWOOzY6H4/kQgXv7WHHtO+eHXX0Jx6IQP&#10;vjhkDxuvEnj4ZKC2sIlqT7q/5aExq4AqUMriU43SDlckpitKsL2oCJWpSSiNT0Z9eglMr9lC85wD&#10;ju/VwzVadJv7Ibh32hi+5oEwumYO48t6SHXzw+P72siw1kYkT65uKq9a7wcodbiHeJ5kAdd+Ribt&#10;5GDOI2wReAJADAgESxQI7vSWqtVgBwFI9bfRmq3ME1xvycZGSwqWa2UNsRqAS6WPaYHVdQNl7G82&#10;wwdTaV4YT3Kjyno2/idBCyxlsoYeWaIvwFQZAxT7KyszJHEh9lexvY60vPYaiu0V9adYYBn/syfg&#10;aI07JNPrTEvrRHUnCpBbscGy3Q1Rg22MRicB4C0lml3voMvnPvqCDTAcbo7pBAfMUt3NUuXJmJ+o&#10;PondcT8JFe8vZfAxRQE6K8URpvhdhglAWd6nVoAaigKUeoZllteUcl4yF1DGAvMM1CpQrHC2rnpa&#10;jIBPCr3uFnvdBaCovwLCTyZ1i+orpYqTKDe+ggrCbDfKzG/Qat8iCG8oUWJG8PK+hNwuNCEEja+h&#10;lH/7xYSegG8XfmU2mii10UaZ7QNUOOii3E7neci+Upv7KOHfTLGVFhWgJnIs7lMF3kcmbbCMBUqk&#10;mGg9U4DXEWd4D0m2lsgOekwANmJiVIU6WtKMnGaERxSjrHoM5Q2LqGrfRGJeJ6qa+5QiA1vr61At&#10;L2F5fRMN7YPIKe9GalkfoTeMzslVdExsEJzDsOM5fkMnHA6+pYjLHkJgdAPSysdg/6gRGs7VcArv&#10;pC1eoOLrQENPD2E6gdbuYTRzX2ROD7T8WmESMgKb4Cr0zy5DRYk1NbmBpoYxZGc20kXWYnZmFT19&#10;44hLLEVBUR8KCoapAFXoH9zC9PwWlZ8s49shDNfR1TeFZirMtnEVmoYX0TW7jdphFeqH15BcMozo&#10;/EH4JzQiq2IIncP8Dq1zCM4kXHuWkVk/hfCSDoSV9iC/ZxFNs5sILezGR+c98Kh8Cj1z6nqHAr/l&#10;lQ2s0Hv3902jv1963AFr69sYGpzHC9c0HeHql4vLN/3wMKwWJpY+MLAwh76FPgHojqBAX9hZ61Hh&#10;WcFC9wKMH1yAu5MxQoK9EBDkSyucAB8vR2hrXIGpgQaqizMQ5GWF+7eOw8/DHOam2nD3dISTuyfe&#10;+1YTr3xtiq8vxhByPvjj5y5UgT54+6dQvEbb+9dvqAjFEu/xxV++8cCfaXlf+toFb3zvQdvri5sG&#10;efjsuAe+O+qJn3/yxL5D3vj7jxa8qj1EREw9qgsalWKoHXn5aMkpRnNOkZIMEfg1ZBagKUumwqSj&#10;KScbTdm0yfnV8NT3gvUdT9w8boYbR81geNEB/sYPYXvHBla3LBHv9ggxlg5ItjRF8K0z8Dj/PZqC&#10;jTBBIHWEWCDH8gYeaxxDjvN99KQHKQB8OlQJDFbiqUBQ1CBDUYO/AaA6crDRnILVetrfmkgsiwIk&#10;ABelQIJie31pKb0wleqBsUQXpUz+WLSNAkHpGSL9QgSA/YFiIdVjgG2e6uxvB4/nv44BtnPf7hjg&#10;LgDbqAKbHagA7dUhEGyhLZYxwd3YhWCj4w3UPwsBYH+gPkaemGEsykpZ1jZHsCmwy1bD7zkACT2J&#10;XfjJcjhlGVws7Xu4HL8hunylHNY/LfD/DoAFRhefQ1Cxw4SexH8FYA7Vn4z9/RZ+ZbSyFcZXUWl6&#10;DdWE3m5UEGxltLKlhF2xyXWU0tqWWdxGhdVdBYD5hjJp/AbKLe+gzPoeShllVHXltlqotNNGpb0O&#10;Kh30Ue1kgCpH/edRYa9LCD4DofV9KkXt/y0Ak4x5ESUAE/RuIs5IC7GW5qiIS0V9STN6uyfR0jHF&#10;v+1ihIZm8z7VWNMMBka2aU0Xqaom8VRJrdLqbaxRAa6jsXMEJbX9mFDtYGRhFW1DM+gcWUZ9pwru&#10;wdXQsUwiACsQGNWNu4ZxOM8L/kXjeJw3yYGeeylGF4HhqWk0dPVgYHRcmUMo/YDzmidhnzQC+7gJ&#10;5LbOK1NYNghf6fo2MbaF2uphtLaMYaB/kgAcpTusQWe3Cp2da+jqXsX45DYBzfeeWELf0JxStHVe&#10;tYmOYaq+uS20E9SNYytIrxtAatUAfCIKEJXThsquZZTVTaKuZRa5HQvQd09Cdv0ishq3cNowEnc9&#10;MpHUMo/kxkk4xtXhq7vhsEscQN/8OkZml6hIu7BA6i4s02ZXd2KAyk9WsUj/lOnpVbzw6yUrfLLn&#10;Pj78wQpfHrGDqVMYtB4YwtzYHGVFlfBwcYe7qy38vC3hbHcX1qbXUVGYgMzECBhqa8DG9B5uXv4Z&#10;drzCmevTHmREIyLUD3Y21shMT4enhzsC/Pxw5uwlvPjVPfz1O2u8uc8bn52Jxtv7A/D6Hld8fNif&#10;yjAQr3xlhze+c8K7P7rjw/1e+PRwAL498wTfnXms3P/qTBi+P/sIf//WEnsPu+GHox74aL8jPjvg&#10;DmPLdNRWtKClpATVKbS6hF9XsVR+KVWyv83ZhWjk/tb0fLQRhhLtWUWI8oiAzkVLmN1wg4f+Ixhd&#10;tMIji4eItgqGv7YNgnWNYXv+DJ7o38UTjWvwPHcIkffPYjDBCZ2RJqj20UK27TVkU0V1pvhhraMQ&#10;T0fq8HRYohbbgzXY7K/CZm8F0FP0LBGSq8BQxgI3mtOeT4hWW+BHWCoMxGKuDxZyvGknPRkehKAr&#10;gWGLiTi752toB57INBgTAkQKikoChMDzIUhogQVuArxOl39CUO7LVkl+ONAeO9EqS5ZYssP8f9vE&#10;EDA2O9xVEiO7IYBsJZRanG6j0UENwBZa4IGHRhiNtFTG/ySpIXATyKmyPJXtoiQ+uG83BHwSUhJr&#10;Ik662VlhjAAcCDEiAB8ohV2lqGut4y1U26oBKPCTBIjELgB3ISj2dxd6EulaJ5FJW5xLVV6oq17S&#10;twtAUX4CQdlWmV3/TyEgrLG4iWqGbGsIuxra1yqqvAqqvWpCr5K3q2xlyeF9ddhro4YQrHHUQ62L&#10;ESGop4SAUIBYYvVAiSILKkDL+yjkNttM+z/BL91IA7FGVH+MeP07iDTQQYyTG5qqWlHTPIbO/iW0&#10;d82jvKIPOdkNGCfMhqmuVpc2sbX2FCMDY9iWOSgEoMzt2MEmmrsnUFIzgamFbai4e2xtCyNLaxie&#10;2YBvWB0M7XNh6loGa996WPpVw4zixymsAj6xrTBySkJaaSeauiZQXUlwzPIdyNd51VMU1k3DJX0O&#10;lhkzSCOU5Z+oz6kpyfyuYKBPhZGhNTQ3jqGstAN9vbMYHlqmQtzB0BDV2BRBOb+gzCuUOYoLq+oV&#10;HZKomKU6ax1fofKTtcdz6JhcRhLVXU37HLqGpKH6FB4n1SE+fwgh8XUoaFpAUp0KZywyoeFViNSO&#10;VcS3rOCuZw723ouGSzxt8uASOgi73qFxtPcPKWW/2nhBGRknDBdlHfM02lom8MLle1RXP+rjg5/c&#10;8dLnxjhywR4nTt+Ak60DtO7ch6uDCy6dP4U7t06jqjQOVrxK6tw7A2dKfwdCz4ky39b8HvddgIud&#10;EaqKMgjOAly5dh/vfvgVTv56Ew+MbGBg44M39pnipT32eHWPB62sJz4+/gg/XorB58cDceByDPb8&#10;+kS5/TWh9/fDwXh7nw9e+dZViTd+fDYWeCsZX+yzxw+HXfHNz87KypAP97jg8Ek3FGTXoDo7Rz3d&#10;hfAT9ddZVKFMgG4vKEVrRgEak7LQQfC18XZDUiaCrLxpdS1x8cdb0DymjwDjAHjdd0ai7UOGHyxP&#10;n4PdudNIszej0rsOxxN7MZjohx5a0KZHOmgM1kG65UVUBFDFpPpD1ZKLnaEaRh12CMGdoVpsDVRj&#10;ixCE2OP/AsB1AnC9IQEbdbGEYCRWKh5juTgYS3m+VFJeCvwkpgkQqaE3EWejwGMowhyDEWYYDCUE&#10;g42V6AsSJaVLAGor6k/gJvDbBWDbMwsskNtVhG3PVGGDzR3Uy5pfG8KP8NmFX4PtjecQbHbgPgJQ&#10;xgC7/B4o6k8KGchyNoGaAE8BoGR/eft54YNnoVSCeRbPARhhiUGCVN7vOQD5GRWSBba48jwDvAvA&#10;fANJVpxXbLAkQCQjLJlfyQZLrxPZ/haAz20vlZ+oP7kt2/8Kvzor9Xevl9/Bljbc/gEaCLpGRx3U&#10;UekJBGvttAj/B8+j1l4L1bS+Nc78u6fqU6wwlV+FvR7tsa4CwAIzTRSaayGf2//fALyDBH0NRBsb&#10;IiXwIfoJsRYZDxtZo+IbUwbrmxpGsERbt07fuTK/gu21HYwOjGNTek/KP6VI3xZfN4GItHYklPSj&#10;pG8JxT2zSrtIuk6EJLRDnwDUt8+Hnn0W3B5XoX5gBR4PU1HVMo2opAqEx+ehqWOEiq4XY0NTeCpz&#10;+Whbi6sn4BAzBMvUCUTVDitjanOEalfnFCYnlrFAe9vUMEwQrmJsZBXzUnq+dYKPrWFubgfj42vq&#10;Sdo8Tr4lVra2sUr1KrcXN55iYHEHFd20qHNrSs+Q/mmxyIvo6VWhvXcZYUlVSMhuQ333IkrbZuHG&#10;73LGugiXnPMQUjkFu9QuXCcMD5nmwSaqT2moVNMygvrmXlQ1dqOpbwSldV2ELzBKNVpROYTaqhG8&#10;sP+cCd7bq4f3fnLDP4544/0vbsPGzg/+vp4w1DfAw+AQXL92Dnp6NxAd5o67N47C0eYeAn1NEBZq&#10;jfrqbDjZmcLfyxlxkU/Q1dIIS1Nr7D94AbqmntA09cMlXQ8cuuGIv3xlgjdkCowUOaUFFqi9vseJ&#10;4LXEa1/b4ZRmJt7m/b9+5Yg/0Q7//kt3vEg7LFnhV/cFKeD87tRDnL4Wji9+sMa3BOBnh9zwoVSU&#10;+dEWKbFlaJIewAXq5If0B6nJyEJrUQm6SsvRkpmHxtQs1Kdkoiw6AZWxSXho4wmjS3owu2QKwzN6&#10;MD+vi4eGrnC5ogfDQ+dhduwsgu5Jpy5D2B09AOczP2G2JJYAtEHLE320PzaiAryKUl99DGQ/xGxt&#10;GnYGq6j+6v8Jv4EaBvf1qhMhmx05SiirRZpTCcBEbDZIgQRZFvcEyyVSI5D2lyCZIDgkxkU1Jdph&#10;KNoCg1Hm6HlihIFIApAQUiBIJbhbK7DX3wC9Pvrooh3ukBUcjFYXzefJj0aHO0o0idWVLLAsm5OV&#10;IsrKECo8Aq/eTrb/jEbCr8n+Ol9P9Uf72yvZ38fGBLEZJpPsMZvmTJtLlScZ4HQX5b7U/ZPtbiiJ&#10;DymMwOePxlljWMrhR1pgINQQHX5Uol4aaHC7RVUlALyuXgZnSrVn9IsSeUYXlMjWV68KkSSIzAsU&#10;6O2GQDGHAJTxvwK9c0qio9z0KirMCEBzupdnW4kqC9pgS35vq1uoJfx3t3W2dwk9XhQctAnA+8rt&#10;WlsCkBeNBl5M6nnRaGDU8aJS6fAAlS5Ufc4EoIMOSuzvo4wQLLKm+mMUWGqj0Oq+ss2y0FKSH7uR&#10;anyH8FNPgo7X10SkqTGKE9PR1TGKxvZxdBGCeXmN6O9dQHf7JFQLa9iiWpKtrACReYKbtL1qBShI&#10;2sTI1DLhNw3nlAG4pvUjIHdASRJMEZihaX2w8a+Frm0aXAMLkFHcifaeYdrrJ0hITMXjJzFoaGin&#10;bRxQ1hTPz6wqAFymfZxa2EFI2hCMn7QgvXVKyeL20uI2Nk1ghYcgy9t6+ibQ0TmLgUEVbe8shoZX&#10;0Ne/gPGJDcwQiHKEiytLUK1Lb5Bt9YoQxir/00VrXNk5jvHlTaq+SXT0jCpz9vq653l7CYU1wyhu&#10;GEc5bfYo7fOT4gncC2iDTUIflWkHvtfyx2mHTJxxqYNxWBeah1aVijK9gzO8kMyjrnMCeTXd6B7j&#10;/o451NSOo6ZiDC/cJqC+PmWGl78ywG2zVLh6J8HB1g5mJtqIJtDysjNRXJiF+9qXYfjgMnQ1zyMy&#10;1BUxTzwY7ogOD4apoSGiwsLQ2dKB9KQMXD5/FV7eQXD0CMPpm0740yc38fJ3pnh9rwsBSPARaG/v&#10;D8a7P/vhpa9s8ca3Dvj+XDiumpRh38VIpUzWH7/xUuAn8Qrh98reQEI6AO/tccQvN6Pw7QEHfLbX&#10;Fp9RCf5jL+3yl9aICy9FS3E5pOtbV0kl6gm8krhkNOcWoTY9m8BLRj1VX3lUIkoj4tGQnIWK6BTY&#10;XNeB2bn7cLxmAvOzt6Hz0y9wuqCN0PsW8L+ljeC7Wgi4fgM2h/ZB6/N30R5BIGV4YijZRgFgI9VX&#10;iY8uBnNDMVuXhm2BHdWf2N91Wt/NfrUCfEoLvLtSZFPWDLdlY60pBat18YRf9HMFqHqmAGeopiao&#10;oiYJwCmBYLwtxmKtMRRprjQb6g8zITzU5bGkVqBsRQXKvLo+LwP0eOop02G6PHRpYdVTYFqcZMxP&#10;bK6GEmJ9G2ypemwIHksC0Oqmsh64xkrWB0tc5f1rqLO5xudeIwBvQqbD9Acb8LNpgaMsMZPsiIVn&#10;U1zUtf4cGU7/m3BUEh+TCXbPv8dIOJWsdLzz0X6uAOscb9JuyjxAycjS8hpJBpgQNDinqD9JfmQQ&#10;fhK7c/92VaAyBsjHC55NfxEFKMkOUX2K8iP4qgm+KlF+hJ/YXlGBcl/2ixIUBVgnao82t4GAEyWo&#10;3HamGiQQawnGBqcHqOO2igqwytkA1QxJhOSa3UGxtTZKbfRQJNZXAEjw5ZurkyCpxhpIN7mnTIVJ&#10;pfKLN7ynZH/jDe4jxsYGDaXVaKMCa+0YR2vbGGqqqFomN9HRNIzlhXXsUPBtrz/FmmoTA4TX2iol&#10;jZDlmQKcXNxAXvMGwmq2EVC8hqCiZSQ3LKGkewXmgTV4kjUNW+98xKRUEyxDhEw7+jprUVacgcz0&#10;ZNrYcTS19iM+rQjT03zvbVF6KmwQhC0DqzANKkDNyKLST7iqagz1DRPY5GPC4GXa2mHa3Y72BQzS&#10;gs7P0YKPUcl1zhCsg1DJypShHswtjCiwljp+cthy5KOLa8itbkNBdbPSpKm+qQsD/bPo61tGx+AG&#10;8htmkVm3iOj8bpBtyGqZhV5AMZJqp1E/toYcAtcjswdnbfNgGdGCSf5GQ9NLGOdFYnRmGfVd04jN&#10;70BsThvyyvt5HBuE6wJeSOAV5r5tBD7+yQDfH7sPTY27CA2wwfWrJ3Dhl2PQvH0dJob3cfniEVga&#10;3cKNC0fg72qDYE9XpEfHID4yBu5uXijKL6V0HyEM7aCjwatndT6u3dDCt4d18c6Pdnhlj6cypeWN&#10;H/zw5o8heOdACKHojD9/ZoGL+kVUf1kKBPcSgB/+7It3fgrEn790wUvfeuCvX7vxfhDe2kuF+r0z&#10;9p7wxi/XnuCTPVb44qgbPv/JHx9+ZInH/nloL69RmiF1FJYr1nc3EdKQkY+O7CJURiWhPDIRNXFp&#10;aE7NRYqXP4IMrWB36T6Mjl6F0ZFfYXL0Vzj+eheBd/QRcleX8LsLy4NHYH/0J/z8u/8DSbROnVHW&#10;GEiyojJzRH+sI2pCzNCXGYzJ6mQFegI/UYD/VIG0wH0lyjigAsHdhAgtsBRJ2LXAqrJQLOT7K2OA&#10;c1meCviUSKUSpNUUuzkYboaeh4boeWRIG0pFKOALJPgePrPDgbTDnnzcQ1+xv2KHd5MfjTy5G6lw&#10;lLE+htwW61tH9VNFdVRDCNRYEBZmF5WoMr9EUFzh41f5elGCVIAEYE+ALoYfy/QXG2VCs9hascGy&#10;nU4k6P43oX7MQQmxwH2PBeAEuVS18aVKfQ5AHoutVIO5QutLu0vFl613VrG9OVR2ypifjP8xdqfA&#10;SMj4n+zLk+wv4Vesd0Gd/HgGwF27Wyslvp7Z3t3bu/uVfVYyBiiqT1sJscCKJXbSQbWtJmp4f3cM&#10;sIywE9sr436S9Ciy0ESxpZYy7idRZK6t2OA803vIogVOpdqTidBihdNkGZyBJuL0ZQ3wA6R58KLa&#10;NYSWrjF09Uwpc9W62kaxtkBL2DaO5blVxfqKb1xbWsdI/9hvACgI2lQAmF9PFVizgcel2wgq2ERi&#10;01NEV0xCy7UIHjE9CE9pRVRcLqanRjE30YHhvirkZEdQFRWjubkb9S3DBMYwhqmcVhY2MTU+o9Tz&#10;ozjD4+watBOIq1SibR3zaGicpgrlR8unb23xPbcxNrytTDheWQZUS8DggAp1tf0YGZ7G2pr0Dp7g&#10;s0kx5bgVxmJyaROZZU2obOrG9NIaYxu9fF1zhwoF9dPQcU2DbeQAdDzy0Mv3LO4YREZDHxXdDNKy&#10;85RlcUVUnw/cs2ETWqhuvcnfZm5lBfNUq3M8dudHlbig5YvK5kkF6LME/Ava1vGw9suHtm0Y/MIT&#10;YWx0Dw/uHoO7pykeGBvhvU9/gJWtG3xcXeBmawg3J1PEJUbBxdUTHm5BCA4IhbeHO8JDHyM+LhUX&#10;r+nD0sYd+g90YGrli0/26+Plb+3xkvT12OOtWF+B39+OPMar33vikyNesAnuwBWzbHxx1g/njAu5&#10;3xnvHfRRFN/ffgrBF8fD8Lf9fnh3rzve/NwM+4964NgpH/xyIQxfHXDBP350xvsfGyLYvxhdVW1K&#10;EVRJftSl5yorQWQcUG6Xx6WgMCwWVYRfbXw6Sp7EIdzCAXYX78JPwwr25x8QfpfhfEkbTud0YHv6&#10;Btwv3YDhvh9hcXg/dL/+DDc+eA0X3/odgm8fRG+cIwZjHDGa5IHWSGv0pnthojQaG92lCgAlRAlu&#10;yW1CEH1leNpNAHYWYqezAFsd+dhqzcJmUyo266VwajQWS0Ixn+eHxUxPLBGAc2luSnZ1hnCRdbOS&#10;cJCxM1l50fuICizcAiOPzQg/AYkheoP00e2rq8Cvy01XAaCM9cmY3y7sJNQwpNUTC0hVJFH7bFtl&#10;doVWUQ3AWml2RAXYYHudCvA6mmiF21010Oerg4nH5piMtlGgLA2PduEmDY/muG9WgmpP2TLkuRO8&#10;cMzE8fkE55AAMMRQySZLEqTN4x4hQxDxM6qpSKVsVyEtbz6VX44+FaC+rNCQlRuSAZYVG4QjI5f7&#10;8mTVhtzW5fN5v5jPlQTIfx7zEwjyOyrwu/V83FM99vnP2wLBOmv+NtZUgjYaVMD83WiB654lPwSE&#10;jc66yu1yq3sot9ZCBUFYbqXF0EQpAaiM+xF6eSYaSuSYEHxm95BM6KUQgGl0WMmGWkgx0EaioQ7C&#10;jPVRFB2JhdFJ9Lb1oKOhGY2VdRjo6sfqgoqQGlTG/3aobJ4SOGsExhIt6qosg5PFrfwnaZDltXXk&#10;1vQiqnoJISXbCK3ewaPqRTwsnYHxwzbctc9WHs/KScbUUAu6Gksx1FOFupo01NcVIiM9D+Hh6ahr&#10;6sEiFefaCq0ulaIUOZWEc0PXAMbmV7C8sYNW2uTKukEqPx4T5dwWAbhMOM3PShGCTWyTbOQmZqZW&#10;lXHN6bFpHuQs1jfasL7egRXVGBUgP2NjFZNzI0jIjEB9ZwcmCd3G9hEl013VvABTQu/ri37Yp1uA&#10;vRpJSK6dQ+/8GiqaelFW3YTO/i6otqgUxydwx+ohnB7nKVCdI33XNjaUTHbH6BIM/etx8OZDNPYL&#10;Hrdp79fwwr4zXrikEwHXx6W4Z+SCa9fu4VFQKKwcvGDpkYRXP7kEQ/MnMNZzQFJiMrwCnkDP0hPf&#10;HzoPLT1zKj4duNsaIcDTDRERKfjm4B0YOsbiupYrDvxihZc+18ErP7jipb1+eO0HKrsDgXj/YAhe&#10;/MpN6fVx2Sgbuq75uOechStWaTh4LxoXzYvw+VmqxH1e+OzoE3y03xf7zofjkkEGjl4KxPEz7vjh&#10;B3OcORuEI6cD8P4Xpvj8ewv4eBegq7JLKYjQkJmPpuxCZQ2wKMFSwjnncRSKoxJQk5CO5pQc5AWF&#10;44mpHYyPX4HLFWP43XOE520zeN82h9N5PViduAa9vQdh+NP30N/7BeyP/UQAvo6r7/0F2l++jjyq&#10;qjpfY4wkuqODUOqhShsrfIL1jiLCT638FBBSBSoA7C55Bj91bHUQgjIXsDFVqRy9URurTISWpukq&#10;2t/lTA8sPMucinpSpo3wc0YiLRQA7iYRRiUZQTUmVnIgxABSqqrbjfaXyk+dDLmPdqf7CvDkRJeT&#10;X0LUXjXhUCPKj1EnCknGyEyomn6j/ipML/C5lxUAtlCddbrewyAhO/PYArOxdpgRdceYErAxpgnq&#10;2VgrzMXZYIG2fYEQlJiJtsV0lI3yGtmOPTHHMBXgQBDtup+OAkDJMEt1610A7lawzqX6k+VoOXqX&#10;CL6LDPUSthydC4TeJQLw8rO4hALCsIQA3E2A7NrfChPJAKtV7m8BKNvd32Y36q3VITBUlCPVYZXN&#10;PUUBStRSBcpUmQpLDQYhaH4XJSY8ZtPbKDW/p1Z9Aj7aXIlc3k6nOkzl/lSqv2RjLYKPANS/jyRT&#10;AzyxNkJ3dSEGW2vR20THUpqGyvwUzI72Y2l2AmNDA1hf3cYiT3zygmDapl2doZqilST6BIHq+is7&#10;KG/pgk/OMB5VAL5l63jSsALf/FmYPO6CjlspSluGkJ0XhZHOCnTUlGBqpAUdrflobSpBdkYu8rKq&#10;kJ9Tib4eWlW+pfQgXqF9lU5ucwTh1NwKVqigekZnEJNWhdSCJiwSMvL5m5RWa2tbWBf6yT++fnGO&#10;dnhiAarZRT4+gvnFIkKT4B3Mx8hEDYYnGzE4UYb86gBkVyYiLqMApTVd6BtdR2rJEA7dCsZxwxwc&#10;NKnC93cz4BzTgr7FVYTHpiExNQdTC2NYXBlB38QAQpJKEZXdpPRDmZ5doEKWPDNQ0z6JS3alOKab&#10;htIeKZ8lx7eBF05fccI90ye4axqC09cscOmKGRKTGvHhV3fwxmf38NGP+jh4Sh/7fvoV+07dwqf7&#10;tPH6x7dw5KwxwWgJd0p/bzsDWBmZwss3RXnNq9+Z4M9f6+AvXxvh9R8dlbW/r9H+vk0V997PQbTC&#10;3njlO3f8xz/scFYnBY5PmmAWVMIv1owbNil8jiWuWhTh7wc98dZ39vhFKxnXjNJwxyIZZs7ZuHjV&#10;E6fPOOPgUUecvvIIJy+H4csfreDkmMY/om60UQFWpqQr5bBkWxAdj/yoWOSGRaEmOQMNKZlo4Q8X&#10;6+gBj3s6sDx3G3qHb8L1mhWCdFwQdN8eFkev497XP8H0Z1r/Iz9B84u/4dJbr8Dgu0+h/cW7uPPJ&#10;q7j7j5cQdu8ERpLcMUyV1pfmgZGCx1hto8V9Zn3FAqtvV2GL0FOKI3RJMqQQmwTgpswHJADXCcDN&#10;ujisVUZgkRZYle1BFehG5efEIFyS1LXzRmIsMRSlToSMxFhhlDAcizDHaBhV4CPCJNQQ3YRJl1Ry&#10;caf6kzp+TrS7UvTAnic6o572UspgSQ3AKlNCgcCTqCFwZFthcpEAvIBKi0uosryMMtPzqDS/iBrr&#10;S6i3u4oW51vo9bmP8VATTEZaYYpgFlU3Q5UnMUvozSXYYjHZQR08dok5UYl8rsRklEyB4XE/MsEg&#10;LXCvtMWkBa53pBK1v66U8ZIq1kXG5wlAwo8WOFvvPLKo/jLFBuvJqhAp7U91yBDll/dMCebLMjdR&#10;gAJA06soJ/jUyZDL/E5XlLqHdXz/ejvCjyG/SZNM/Xn2+zTYUf0RgrtRS1jWcltlQ+AxKhnVdvdQ&#10;SWiWW2kQeHdRRPgVmTJMbiLf5Lai+HJNNZBpdFspjpDD2+kEYzJBmGJyD0l0Wgn6mlSEeog3N0RG&#10;oAtG20rQWpWG/tYclOWFoq2efxeqQcxPDWN0cITw2cbgyCIWVNuE0Cp6BiaxRAUotfDETUqtPVn5&#10;MLq4AtfYVrgmrsArdweB5esIKV2DXmA79D2rCJkeJCY/wXBHFWaHujA33oGu9kJGFZrqWzHUt4CK&#10;0g500oKv0veuUgXKP+nrsbK+BRVtOFmMWUL4YXIt7B4WILdpCDN8TCoBytpb8pGunGAmiJaXqMRU&#10;K9gkjMZG6qFaLsPicg5GxpKxslGD/okKtAyXISrHA+Fp3qhsa0DryCzq++ZQ1rWOC+apOKCbiSOW&#10;lTiolwVfKQ7b2462/m70DQxgfmGYalMKs84hKbMYboHxmF3dQE/fMI9d7c9rOqZx0b4cP2unopAA&#10;lMKr0kb0BSevUDyMzYCmpQuMXYLx/eHL+OWaJd7+6ga+PKwHXZtH8AgMhbuvO45eNMG732rhPcLt&#10;9FUnmNl4wo3W2M7aFo8fpWHPISO8/KUl/vSdB/683wsv7ffGq1Rxb/zgiTcJvXcOBFD1+dASu+Ot&#10;fX546Rs3HNVIxB2bLLhGNSEovQve8c04rxuGPed9ccU4C6c1Y/HdaWeYeRXCzrcQV+544vYdb9g5&#10;ZOP0eR989oMVjyUCX+21gblZNAHYozRDL4yJR11mDorjEhUIFsUmoDknH7UpGaiKT0V+SDiCja3g&#10;q2sEy0t3YH3RABa/GkNj/02qQEsE3daH7YlzMN73E7S++BS3/v4ujv7h36D52XuwOvgtrrz7V1x+&#10;5y/Q/+5t9EY7EIBuBKA7xovCsdySR+CpLbCEgHCzr1IBoNhegd8WQbjZnkcAZv0nBSjVoWUMcDnb&#10;U1k2NpvqrMBvUnprEIBjcYQg1dUoYzjaEiPP4DdMRdgXQvsbqKtMKv4t/NQntfpEV2r+cSsAEADW&#10;mF9VwKeG3yVUGhMaRucJi/OoouqTEDVYThVYYX4OlZYX0ESVJgAcpX0doYIbl5UgYm1pa+cIwlkq&#10;wBke50IilV+SPZYIcAHgPO2xQFDs8DSfK+AeEWgrCvABOrw00SRN3x1EAQoAL9MCn6MFpv19BkCB&#10;X4aOZIHVAFQs8POg/ZU1vISfsv5X/zzKnmWBy2Xlh7nAjzbY8ppyEZCQ36PJQYPfSUMNQql8raye&#10;0eRvpsHn7MLwLsGsiSqCr5yqUCBYToVYYnYLxWa3USjgM7qOPIOrPK6rSNO7gQzDW8gg/NL0riPT&#10;8DbVn7r8VYqJrADRRpIhbTDhF2NtjLq0SEz3VaOzLhMNJTHIT/fDaH8+Vpc6CL9WDPQMoH+cVm5o&#10;Ba39s2jpn8LIwhom5hYU6AkEpbLK1tNtCK4SK0dhGjAIh/g1OKcvwjl1lgDsxH2XSpS3Sj+MPEz2&#10;NWG8uwWTw80Y5N9nXnYcejr7MEnlVZDThozUSiq/LWysU3kuLiuVnldpfaUEIZ046HKRXj0G5/hW&#10;OCd2IKd7HoOqVai2BYRqAO7QGm+uq7C1voStzQUCqZNHWY/RqRg0t/vw/WowtzqJhIISuDwOQFx2&#10;AgE+g7axUVR2DqG6fx22kR3Y+yANJ2xrseduAvwymzC5tYSxhXHUNtZheqYfG2tUyGtjqGtoQ1xq&#10;GaZVm0rR1k05UP6raZvARZsiXLQqQnHfOiZ5jFLU4YUcSt2y6k5c1jbHZR07GDk8hKZ5EEF3FRYu&#10;MbAnFBMTYuDjZY+o6FLsPXIHp28Y4+gFA+z9WRtmDrFw8s/Gr7ep8L41xEu0u3+k1f0rLe+r+2SZ&#10;mw9e+96TdtZPsb6vfe+N1/Z4E4D+eHWPF848yMd3Z31xzSQOEXnD8Imqg6VfMb477w5jr2pc0I2C&#10;hlUcwrO7+FnJuKvpB33dUHh5VUDfJJtKNAAnLjzGoVNecHJIRVdVFyqTUpXVH+UJaSiLT1OssEyO&#10;rkrORGlMEgoeRyPA0AquGrrI9A2G811dON+2gt4xXegcJfjOM46dhd2x0zA/8BNsfj4Ag28+JwTf&#10;gP6ej2H8wxe48MZfoPHJe/jl5X9BLhXLfFEQBjI9MVEaCVVzrnrc77cA7K/E065ibLUTgFR+Tztp&#10;k8UC/0YBrtfEKABcLAjAyrPJxLsThycJFsXyxhCA3Mpt6ag2TPs7LCqK9rc3UE+ZTyeFS2UCtNT3&#10;Uyc9eFI/S4JIyHw3xf7KeNgz+ytRRaVUKcAwukBgnFesb7nJOZQa/YJig7OEygnePqtY4V5+xqC/&#10;PgYC9DH80BgTYRaYoa2diyYAYwhAqtN5KsElgk8lWWLFBjtyHyEYZ8/HbQlOC4zSug+F8Nj9ddHp&#10;rY1mNypU2mypWVhmcU0ZA8zTFwX4qzL+t1uyardqSy7t8G8jX5/QpFVWJkEThLtJEPWcPxn/u0HV&#10;SwDKOB+V3e6qmN25kc/DQYv7NJXfTqxwLZ9fZX1Psb2yTE5Wi8hKkRJRfVIRRv8qj/EK1eglZOpc&#10;Rrru9ef1AbP0byo2ONn4FhKpCJON1QowxfgBkiwNkeDC/6+N5Vga7UZldjISHvqhLCeOtrEO89P1&#10;VGYVVGM9qO1aQV3fGio6JtE+sYhxyqyhqRkqH3XDIaU9OmG4QRx2zm7CK24O9jHLcCEArePHoeXd&#10;hvtO1VRYU2hqLkNfUxW66yoJ2no01KYhPSUM8zPzUM0BORnteBiYQrA8xcTEHGMKq7S2K4w52uHZ&#10;5Q2ljFVB0zic4tvgWbAOt7xleOcMomFIXXJK/U8aEK1iZrof6+u9vN8L1WohuvtD0dhGl7NcjN6x&#10;fnhHFcEvIRPVnY1o7KxFN1VpaUMNWkaWEVuxgH2a8ThsVoevrifCIaoc/cvTaO5tQXRKKiYXprC2&#10;MYq5uQFU1bYgp6QVnQPTWKZCnZ5QYX5+Ayl5TTilGw/zoHYUtC5gdntd6S3yQmBgKTz9CmlvTaFl&#10;Gwcz31x8fFAPn/xkhPO3fXD8jAHiEnIREPQId7Sc8P4XR2DlGwGHoBx8e8gaH+y1xr5rj/CPo+54&#10;g3b3Faq+l/cSbgLBbz3wJkH3NpXfB4cfKtB7XVpcKuGLP3/piv3Xk3Hmfiq+POEAU+88BMTWwye6&#10;EQev+cLApQDaVknwi6xFcEw1QsNrcOeuL2ztM2DrXAITh0rsOemHr4764OPvrWBgGIHW8g5UJqej&#10;JiUL+eGxaMkpUlaBFEUnojwuGUXcF27vAhcNHRSGRqA2MRnhDp5wuGkF28u2sDpvCf2fL9Pefo77&#10;X30Hgz0/4N7HH+PaO29D8/O/4fJ7r+LIH3+H6x++Q2X4D5x5+X8g6MZPmMzwwWxRCCaLwwjAHMX2&#10;KvDrr8J2fzVDpsEQgJL4UCrDFNMOF2KDCnCtMQVrtYlYrYrCqjRJKgjEipSRIgB3JxFLomEi2hqj&#10;ERYYouKTrTQTGg0TFaUGoJSm6iYAOwknpQrMs6ovrQyZBL2b+JAxLgUEhF71fwFghdEllBlIAuFX&#10;JQp0TiPv/klkax5DnvYRVBj/ghb7G+h208SAtw4GfHUxHGiA8YemmA23wlyENeajZdzPnuBzwgoB&#10;Ltt5Hv9Cghp+uwCckPFLSeCEGKOPIO2W1SDuVKxOhCBtaKXFdRQbiaI7p2R2fwtACWUMkNDL4TZb&#10;59l4oIwBUgWKBZYxwN1pMOoMsBr6Ertjfb8F4G5WXEJWybQQgk1UfHLBkAxxJeGngM/0Bq3udRQa&#10;X6U9v0aFeo1bqj/9a4TwVSpVQo/KL53gS9O7SRVI9aevboCUYCA1ADWV6S+pZnpIsNHn36QX5rqq&#10;MM0TOjOKF3ufh2goK8XidDtWVc3o5cVyfmZUWdJWQniVdM2hY2YV01RiUwtLWFldUastBYBSGXAL&#10;84RjfOkKHBPm4ZqpIgQXcNujGZfNspFVPYqS8mIMtNVjabIfw311yM+NQnxMKEZotVVzT5Gd1oGE&#10;mFIszW9TtW1hc5NBCzw7v4SZhWX0DU+jZ3CWanIC7nRtdikzMIyfx4PwYegHlaGkdVCZ4CxFutaW&#10;R5CX7ov6umB0dj9BQ5M3OroD0UsIDo/GoHOwDI8z8vHAxQ9FLTWo76qguhtCQVU5qjonkd+yhvOm&#10;KfjmbgY+vRgPfZ9c1A72oayuHJEJKega6sWsqh9zi8Po6Z/Eo4gCJKSWKGX666kIh0bm8Tg6Hy4P&#10;ixCfP4Ky5jEsUgFOLS3jhdvaYdh/wgZ7GIdv+UHTIx/vHrLCG3ts8PIXJvj4J1scu+GJI9ft8eFB&#10;A7yz3xA/XibQDjrirb12eGOvK9496I93fvYn7Px4XxqZ++OvX7nih6vJBKEX3iX83j8Sitf5uMRr&#10;e32fhaz7dcZly2KcN0yChm0KvKKqEZzchnuWyXB/VAdb92wEPSpHbv4wFV4iftyvAzv3Uhy5FITT&#10;Ggn48KgvXt/vjte+ssDt+4/RXNVLy5uNvMdRaCX8Wgi/Wt6vpO2tjktCipcffA2MURoRg5r4ZORH&#10;hiHY1hVeD9xhdc4Mlmfuw+TgWVj+fBhGP+yH6b6fYfT9flx7/284+fJLOPyXP+Loi3/GL2++jksf&#10;vI9L779CtfglOkKtsVTwEDPFj7HUlIGnow1KBnizuxw7PVW88NECE3qb3YXY6VMXR5ASWautmVhu&#10;TMZqXQKWpSJ0aRjWCoKwmuOtXlEhWeAU9dpZgcZ0tJS/MsNAsKESg7ShYiElREVJgYJOTy10uUmh&#10;A020O2soxQ0k1OpPBvfV6keBwW8AKOpPgZ/eORTTQhbpSGvM08i6exxpNw6iQPMIaozPoYU2ssP+&#10;FgbctTHso4sRKsHxICNMBBtjJtScELSh/XUk+FywnOJGFej8T/UXSwAyJBEi44ejj8wwKKtYAsQG&#10;6ysJnGY5ViovyUiX85hKaGXzeSyS9RUAZkhhU4bc3gWiVHKWfZm8L3Z4Nwv8WwUowJdtDWEoClAB&#10;ID9HwCcKWVHJovj4mMBPYldB1xOCdbL+15IK0PQmioyoTg2vEn5XngHwBkF8nRC+weO8iUz9G0gX&#10;CBreRbL+HSTIXD89me6ijXhjHcSZ6iCR6i/KhheRihisDhVjpq8KqRGReOwXieryatrPQcxOV6ND&#10;qgYt9mNlRYXWoWmU9S1S4W1RhW1CtbyCRdUSNp6pQLXhExACJZ0q+BcswT1rHa6pq3gQ3ItThvF4&#10;lNaK4vJm9HW0YXyoHb3d9aitKkV1GcEzMIaF6S2UFQ4gLakKE6Nr2FYPAWJ1dRMLi7LATuwtMDGu&#10;QmXjFKKLhuGdOwLzlAmYZ2ziQcwUQdiAwJxuKrl5LEzVIzXyLpobXQi8R+ju9sHkZCTGxiKwMJeM&#10;yflslLeX4qqBK0IzytE9O46FrQ2qwUHkU2EWtq/COaoJX9x4jI/Px+CBdwXS69tR2dxAJduGzp5W&#10;VNdnEsyDyjGlJjejsLgHqvUtrG5vKOOR45OrShP2xpY+5BY3YZHfaZpq9oWa2imkZLbDwikJP5yy&#10;hJlPOVXZQ/zpa2u8dUDsqrsyV++lbyxpZ50JM1F3rvjL1/Z4/Qd32lhnvPStg9Lr4+Vv3fAiVd2L&#10;Xzjgs+N+uGNXiz9+boMPjoXirYNBeOMA4fhTwPPtWz8H4fefWROYTrholAlN2xw4BFfjYUovbptF&#10;w8Y3H0GRNUjO6EB6dieuXnbB+QsesHYux56jXviQx/H6Dy7429EAvPOdLS7d8ENNQQstcCYqE1IV&#10;+DVm5KItt5jWNxHpASEINLVE/qNwNKVRIT4KQ0ZICMIcvZDkFgmLs7q4++1JGP50AvbHTkL/ux+o&#10;Ar+l0vsah//4Zxz+859w/KUXcfq1Vwi+93Dq1Vdw9K//Du2v3kCB/V3MZPljkhBUtWRhm/DDSD22&#10;eiqw3V1B1VeGldZcrLblKpVidgG41paN1eZU2uBkbChl8cOxTiW5kuOFJQJQJhZPJdpDmogLAKeo&#10;Aseo+iTh0UPLK9lTUU4Cvi4fbcVGdnppPwegVHFpcdotbiCTntXVn+usZRKwKEAZA1QDsIJqq5Rq&#10;q0jm0mmdIviOIv3WYaQSfnK7TO80Gswvoc32Bjodb6OPKnCQKnDQVwdDjGE/PUyHmmEhyhbzVHsC&#10;wKVkZywmOWEx0UmBouyfi38GwKj/DEAJse8tPO5mewLQ8gYt+GXabypAmeenQ/A9+BVpUslZRz0V&#10;Ru6n35cy9meQqnlaeSzrgbT4PI+iZ2OAAkAlTCWjfRlV5rTA/A3qlSV/PDGVSeHyO8kkcYHdnf8N&#10;AKmarTVQLlViqP4kio0FfFeVcb9cvatqABJ+WbqEn+41pOrdQJrBHSRJnT89mfR8H/FGDwg/XQV+&#10;iVZGyH/oiBXCb643E2PtuYgO9EJWQja6O0cwOzuJ4ZF21NWXo6eHJ/TyKobnVtE0vIDpDVDhrGJ2&#10;boZbFZbXVhX4ydibLN/YerqJ1pmniK7bgX/eNlziF/DAswmGHhWIyehBcXEnBtqHMdBJ9TQ5i/bm&#10;buRllGJmbBWbK8DwwCLKilvR3TFDFQoq0C10dk5gclqFrR113lm6q9U0TyClcgLBxVOwz56DTdYm&#10;rLJ3YJ2zCuuYLjQOq7C03IacLH309gbw4EppSZMwMRmFqeko3i+gYi3n9xmAnn0Ijy8BA7Su81Ro&#10;TUNTSne4ovYVxJRO4bt70fhBKxdH9VKUZucF9a1IzyrC4PAgWqmgF5YnMDa+gOzsNrR1qJSqMwK/&#10;0UleONqnlWrWk7OrKChrw8TiOj/jKV5obR5BW9s06ltV0DAMh7ZlOi4ZZ+HFH93w6v5gvHYgEm/8&#10;FIVX9z3BqwfC8cbPYUqtvj98bosXv7LFRwTRvuuR2HMpDMc103Hodhpe/9Ya+i6lOKebTEA54O8n&#10;qf5+JvAOBuK9oyF453AQ3qRifHGPG/beSMLBOwk4oZmAu1Y5uKwTxQhTAKhtFYOA8CrEpTTjrpY7&#10;fj6gD3PzdOgYZ+LAmWD8cFqqRUdjz4UofH7QA5raT1CUXImKhHQ0pGehOSuP22xUUOmlB4Xika0D&#10;Uv2D0MjHKuOTlCiOikWydzDCrDxgeOwKHuw9AeOfj8Hq8BEY/rgXtz7+BOffehtnXn0NJ17+qwLA&#10;M6+/igvvvo1TBOH+//i/cO1vLyLb6joG410wlOmnAFDGAEEVuCP2lwDc7CilNc7Gckv2sxqBRVh/&#10;BsC1ljQCMAVbNbFYLXkCVV4AFqWGXobr8yVkkvyYjLbCRBRtYzih8cgIPUG66PEX+BF2XprPo92D&#10;W3epBSi1/2S5G9WO/c3nS95kuZsse6uyFGV0mcrvIsoNCQuCpkjnDPK1TxJ4R5B282ekXD9ACB7k&#10;/tOoMT2HVrvr6HS6jV63exigWhvwvv88Rvz1MPfYHEtUeIu0vSra3yUCXLbLtPGyb4FKVpIhkgmW&#10;7zH8yBTDtM+7EJQETivB2uxIAErzJvPLKDKkEtUj2JQEyC9IIZxlK5ng9AdnlfvS5ChR4zgS751Q&#10;lsdJLUBJgkj2V5a/VdFOV0p3PH5nSYTIbyC/hywJlOWBslRQQr00ULLCtL9UhI1Uh5IMkURIldUd&#10;lJndQLHJNcLvqhJFhGAuIZitd4VK9CrjGo/tugLAFAIx8cENxGpfR6zuLcQYaCHWmAA010OcpT7i&#10;rKneyxKwOVOG+YFUtJY/RqSvNeqKy9A/sICu3nH0DE+htW+SamcYfVQ3Q/ObaOybUFpJrqwvQ7Ui&#10;Zep3sLpJpUP7q86+0q5iA20z20hp2cGT0i0Epc0jMnMOj+L7kJTWA1+PJNSX9GCJPnqK0Osl6Irz&#10;WjA6sKasNpkkSFqbBwhCFQZ6lgnIebQRIjPz61jhZ61RoS2trqGyYRgl7csIr5yGfeYUbDPWYJGx&#10;DYucp3DOmEXnPLCw1oXSMkt+pzAeXRO2t2oI93QMDIVieyef0C7HGobgEBAHDbsENM9tY47fpXl0&#10;DtW9CwxZ3bKCo3SJX91IxmnTHHgmVSO3rhvpOeWYmJ7F/MoMphemsER4trZPobt3GcP8XqMTy0jP&#10;rENN/SgvFFuYmFlFWU0PBiaXlUKsL9jbhSAjuxmNHet4YBmPK3rReOBaTeB54LX9IQoAX2G8TPi9&#10;Tvi9/XMwvr8ciV/1EmDkVQKb0AZYPW7GWb1YnNCKxE83HpHipYjMGoC5byV+vBKKtw9JL+BgfHD0&#10;MT489hjvHQ7Bi9964OC9Ahy4nYD9t8Jw6n4crhgmwNi1EHdNE2AfWIPw9BFEpfTRAlfh1BlzaGsG&#10;wMo6DXsP2+GdL43x2SFvfHn6ET4+HIAfTgZCQ+MhsqMK0Jlfrqi/9rxiFEXGoyopAwneAUj08EFt&#10;YioKqABbCMa6pDSk+z9ETlA4HK5r4MGBozA5chJmB4/C+tBR6Hy9B3c/+Rwn/vIyzr76Bn596w0c&#10;+tMfcP6dt3Du7Tdx8pWXCME/4MG3byHm/km0P6GiyQnEXH2qMgYoCvDpQA2e9lZhu6tcUYACR1F+&#10;m12FBGA+1mU9cGu6ejJ0TQzWCMAVAnAl2wvLzxIhu8UDpqKs1eNmyvpfY2UScR9V4O48OlGBogal&#10;dH2nGwFIKymlrFoIQEUByrK3Zxa4ViZAU2HJNJhyQ7G9v9L2/kr4ieU9RtX3M5Kv/aSovxxCpczg&#10;PJoJjh4CtZ/vPexFxcdQFKCPOkYJsLknllDFOtD6umIl1U3Zqm+7KopQUYK0w4qV5/cYChUA8vvI&#10;aha+vttPF+201jJ3USy7WHWxwbK2N4PqTpSe0tRIU/qD/II0rbPPGyLF3zqmRMrdE0rJe1kOJ/MA&#10;ZfxPmffI7yxb+f4yzqce91MniNSFIWi/ZRyQnytjfxKi/mQMsM5aFOA9QvCuUiFG1J/MOZS5iTIO&#10;mPXgEjK0JK7wuK4g+f5lJGhfQhzvR2teQcyDm4g21EasmS7iCb4YK33kejtidaAMi2NZWJlIQ0m6&#10;HfJjXdHbXIu+kUUUVXWgoXcO7RPbKO1YoKVdQePIFtrHl7BEDzq/vkKVs4BNqqWtnW2sbawrY4Br&#10;61J04CkaRleR3raFuOoVROWNIytvDNFR9WhrWkRkSA7iHuZiZmgda4TUWN8KSnNb0VA+iJX5bVrT&#10;DdrfFYwPr6CQ+2sqBrCwwP2La88UoNoS19Ki1vdvILZmFr4lS7BKXoBdzg7sCp7CLXMaPQs7WNno&#10;Rnm5NUYGU/mqYSrUYawv19GuJmBlKZ/76JYwiMDIVFy1ikXt7I7SHrOdkKrpXURt7zohuI37noX4&#10;+W4S9Hwa8SSvC1Xt48o65K2tp7S4k5iZncPK6jZ6+6eU8ldjUyvIK2hEQXEb94lK3iG0+VtW96CH&#10;cF3kb/SCt08aTK3CcetBIA5edMFVkwTccyrHOwe88Oa+ALy+P5TwC8Hrh6niaFvf3O8GE78mJFUs&#10;4ElWC7zi62EaVILbdkm4YhaL80bRcItoQFBMLRxCqnDVLAuv7XPH20cIviOEIa3wS3s88cW5OJzU&#10;K8NBzTjYhnfAO2kI7lEduGkSC2P3Upy4GY69p91w9oofrO2zYWmVCBvraKq8AGjqR+GaThy+PeGJ&#10;z4754fuz4Th07gk0NR6hKb8NfcXVtL1FyHkUifq0HKQGhCL7YThKIqJREh6NOkKwnepQbpeExSLK&#10;1hX6x07A6swZ2J35BRaEn+GevTD8fu8zAL6EM6+8jovvvaOowJuffKTcFgu893f/JzS/eA0RmsdR&#10;5nkf00WhmG9IxY7AjzZYAIi+GuxQBa605mCpMQNr7XmKAtwgADekMEJ7Jraa0wjAWDUA8wOxlutD&#10;G+ytQFDKx0vFZQGgYn+fLR9TIlCf4FBbYbG/HRJUgP8ZgFQ0BKAy9qcs/bpB60tFJEUCJOlBpSTw&#10;K7h/RoFdxu0jVH6i/n5G5p2jyv5qkyvo5vsNeT7AqI8eJgOMMO5ngGFJgtD6Ssg44EKYFZbjnLCS&#10;5o7VdA+sZXhiLd0Tq2ke/3sAEnxDsnyPr30OQNp3AZKAaXesUpIZmfd/RYo0PJd2l5rqrm4CwoRb&#10;xxnHEHv9iNIcPfHmMaTfOaYURVUmQz9LguzCbzcBIiEg3AWgZH93x0l3ra8CPyv1krlys1tUgLcZ&#10;t1BI6CkAlInZOpeQrnWBx3QR6ZqXacOvKF3ipD+wNEaPZcTRBsea6CDe0gBJdiZIdDBBQ9xDrI2U&#10;YWksA70N/ghy/gV1Wd5Yne3DwPg8csrbUNm9iKrBDRT2riGzYwuF3RvomtvCAgExu7WFyfk5WtFN&#10;KimpfLyKtc11bNKazi5toaJ3BVnt68huXVKKotbVDKGisBeTg+toItBiH+aglipwZnQLAwRsf/sM&#10;SnIbkRxbjFGCr6NtglZ8Cmkp5UhJKiZYJaNLlUnYCgC3NmVMbQr1fWuIqppGUNUG3PI3YZO5Dof8&#10;dbimDaFrhjAmAJtq3DE1WsZXEW07S1SZA1AtFGJpvgJrqwLAKQTHpuGKTRTKJtcheeSu2TXUD66g&#10;pnsF1Z2r8I5tpEvMg/OjFpTStZbXDfOY+EQezMLiCsbGpqgsVWjv7KMCforhiVk8jkhBcXkTVqlq&#10;1wlKfgV09M1STS9ifmsHL9RUDKOifAzmdonYc9IW5wwScc+tAW8e8FO6t711+BHePPKE8ZhqMEDJ&#10;7r6zzxeXjXLg9LgRtoScmW+ZEsfvBOCiXiSOXvOCX0QzrHxKcZ0A/JDQe/fnaLxx9CFeOxSEl/m+&#10;P95OwU+0vW6JgzDyLoCGRSwuPngEA7cy7L8ehX953wR/+cQY3x9zgoFZHJyckmBtHQZb+1iEhtci&#10;IrELHg9r8MNRR+w94Y8TVyJx6aofGou70F1cicKIWNSlZisKMPeRegVIQWQ0CsKj0JiWiYZEXnEf&#10;R6EoMAT+9zRhe/YXuJy/COez52C6/ycY//gjdL/9Br+89houv/sOTr/8Ms7Q8t757B+4/tHfFBUo&#10;APzmX/5fuPvpm3h86wTSaLMmCwIxUxuPrdFmqsA6ZQrMdn8ldvrKlCrQKqpD6QcizZGkHNZORzZ2&#10;2tKw3STzAKOxLPUAiwKxXOiHxRwvLGZ6KIUEJmgZx2TayLNpL88BqCx9k0nEmspKCol2d96mrVOX&#10;sFKrvwZaXzVMbijgE1VVRjgUE36FAj9axlyqv3QCL03G/a79jIybh5F77yRKdM+hnZAYIfCGCDwl&#10;2fHIHFO0rqOBhhiTIMCmuW8xwgaLsbS/Gb5YzQrAanYA1nOCsZ4bhKVML8xRDU5LW89IW4w+tsBI&#10;iClGAo0x5E876KuPHgJWqVLtpFZjAiNRq6Lk8u6f57GdQtrtU8i6R0uscVa5nXTtKJJv0P5ePYKE&#10;K4eRyPuJhGKWNhWt/mWUGF9X4FVtLr+BqD812CRE5cl0Fxnvk+2u6tt9zu5qEFkJIu9RaqqGX66y&#10;AuUirS9tr57Y3qtIo+pL0b5IS34JqYReohbBx0h4cBuJevcU9ZdibYZUW0uke9tiYaAUC32pmG4O&#10;R2WcBWI9+PfTFoWd5WYMD/fRXo6joJGWrecpinq2kNmzjZyeFbQRDHNULwsbm1hYWiMA1UkJGZcT&#10;9adaW8aYagMp5aNIKJvCwJz031jF3ISKkJtGe/0YCjOa0Vw1gZrCLswOr6OvbQ5zk9vobJlGcFA6&#10;4lPK6LySCItxxKZkIjO/EENjffwE9cRiWeImKrG1dQL1BO1jWmDf6i045m/AsWAbjsXrsEvtR8ME&#10;obw2jaGWTCxM9fBAN2iBabN3BNwdqGjORWJpBjqmphVVd9kmFiVDs8pa3r7ZDTT0r6G6e4mxgPiM&#10;Llg6JKGgdByTs09RUd2BqWm5FBDG24Tbxg5V6Q5qG1oxOjuF8fkFPIyMQXRKClZo2eWfankdeSVV&#10;6BoaUxqrv2Cq78UrwxQq61S4+uAxzmiH4YFHI61uIF6XicsyfeVIGN44/ATvHA2mmvPEK9854qWv&#10;9LH3ojOO3PTBPesM6DnnQ9+1AJcNovHRPgOEJg/ggUMOTtyLxldnIvD2vsd482ik0gLz9Z9DsfdO&#10;Co7rp0DLNRfXjcKgbREFr8d1cA9rw58+1cE3F8Jwz7YE7g+bYEE4e3imIiy8gmowDlHxLQiLa0Fi&#10;NuFplY4DJ71w9lY0jp1xQn5KDeozC5QVHwK/tMBHKItNRgGBmBsWgfL4JFTEJaIiMg65fCzR3gEe&#10;16/D9dJluJy7AI8Ll2Hw/Y8w2bdXAZ/E+Tdpf19/DefeehN6P+zBpfffVRIhR/7yJ3z0//x/QPe7&#10;j+B26gc8Jizmy55guiYOTyfa8XS0ETvKVJgKpVL0ems2VhrTFQCuE4ZqAGZhuyUFWw1SESYSqnIC&#10;sCQQS4W+WMj2ULeOjLfDFEPU3y4AZdqLxK713e3WJtHmdk9Rfc9r+kl5KxuZA6dWfWVUfSUGslri&#10;vAK+PCo8gV8W1V/q7cMKAEX5iRrM1TyJOirGYT9jTBJYoyHGmJWpLlG2ynbysTmmwywxI1NgIm2U&#10;/YsJLlBl+mM1J4jgC8ZWQSi2pdVnji/maYsVAPJ5Y7TLw8FUgITfIOHaT2UpDZjaXQTgagCKba+3&#10;vqUkMXK0qAAJOol0gi/z7hlk3CG0b53kPtrfy4cQc+EnxF4+iASqwFSqxewHBLzhVSVpIUpQlNz/&#10;vwCspPUtl2kw0hSJYBUFKGN/GbqEn44afkma5xmEoDRGJ/zita8jUecuEqTggYUh0h3saIGt0JqV&#10;gJ3FTqxN5KO9wI0ORQc9xf7YmSvB5FAO5uYJj65J5DUto6wPBOAO0ru2kde/jPZ5dc28FSqY6RkV&#10;T2pp/KP+t8ETfXJ2Fo09U3gkU1mKJzGpojpcWcUqrW1b3QiqijppdQcw0K5CJ+9PDSwTjLPo71pE&#10;RUkfunsWERabifi0AvSOTqKpuwslNeVoaanG4uIUpibHMc79UvxkZETU2RI8MjrgUzkHz5JpOORM&#10;wLlkDdapfchsm8T60x3MT3ZjZnJQSdDs7GxSiamwtjONwuYBBGa0IShnAOYP+3DJtgxprQuQPnc9&#10;VI+NA+uMNZS0TKCkdhJVDbO03XNUnmOYnFtC38AQ4betXADmFwj+0QV09gyjta8PMysryC0tRUJm&#10;JoqqqzE6OY+RyUWk5BQrBVKlQMIL5ibByMjsRDt/ZC3zOFymgtOwL1eytG8fClGsqwDw1Z8f4rhh&#10;IQyC+qDhUgHLh/XwjG2G46M63LNJV8AXkDQI68AaHL3pDzuC64J+Ao5pxFIB+uCVPe546ccQvPFz&#10;OP66xxenDApwy6kUxn4VCIzvQEBkPWKzBnH4shuO3XmImxZZOH0nBEb2abit7Qdv32zEJrbC2iER&#10;T6LqkZ47hMfR9XD2yMOlO49w9GIQ9h22RF5aI9qKapTkRs6jcEiDaQlJhuSFRaIqMQXlsQkofBSB&#10;TL9gBD54gECte3C7ehl+N27A7uRJGO/bB7093+HXN17HlfffU7YX3n4Llz98DxpffIYbH/9dscI/&#10;/+H3+Ob/+n/D7deDsP35S7j/+gNGqHimauKp6DuAsSZlLHCztwwbXUVYbyMAm9OfNURKV+oBbrVl&#10;YrMpWakHuFEXjaVSWmhRfwXeWMjxwGyGCyYSbDEea60kDUbCTJUESP9DA2XlR5evZH6lXSVPZFeq&#10;PZdbaHKWwX3aPTsZ6Kfqsb2OaqsrKDe/hFITgs/oHAoNfkG+HsGncwrZ908gU+sY0jQOI+XOQaTd&#10;PYQcbcLvwSnk3j9JO32fsLNXprEsJDpgScnqPsvoPlv5IZndecYcby/S6qqy/bBKK79eEIzNoofY&#10;Kg7FWn4AFmiNpbfxCKGplPHyN8CAnz76GT1S0fp58obwe1arUOoTSgIjTzLAd6i0GZm0wTm0wBLZ&#10;WlSC3JdwjQC8dAAxlwnB6weRdPuY0vtXVocUGVLx0sZL/T9Z3bG7wkMSHJLsaBb7y60kPSTk9m7y&#10;Q+oEyusqLW/zN7xJAF5T3k+W3mXq0v4q8LuAZK3zSNY8hwRG4v2rVH9XEUMAJugRgIbaSLSxQIqz&#10;CxLdPKEa6MHW/DC6+P+8tcQXVcnOWB8txexAEUYHizAx04lKnpQF7csoJPwKKJ7SOjdRMLCCltkV&#10;zGxuYXlrGxPTi5hdWFEynJIA2SJs1miNW7pnEJLQjJjcUbR0rWB+Zh1LVFS9HXOKymtvmuB2CjO0&#10;usNdM7TABCBVVkF2K8YnNhGbmo/IxAzMrW8qK0tmVxdRWlaAluYG9Pb0YH52HqvLa5hXAYV8L8eE&#10;arjmtKFocg05QyqENizDMr4V4eW9yrKzWZXMH5wjrOTdnmJsbh759S0IL56GZ8YU/PLnYBA6hDPW&#10;FYioWVAaHvVS6db1LqG5bxX5lUPIKunmd1EhPrUGja1DSnHVheVlLBLuUltwYnqOQJxEG8Hc2j+M&#10;+fUN5dg7BocRkZSBar5mbGkLbcP8vrOrmBUAmtom4oFZNFyCq3Hggjs07fPwq0EWXv3RG+8eeYT3&#10;jofhneMReP2wgDAIt13q4JEyDq/kPjiF1UPPNQ+/aD+GrlMuglNH4BHVgbu2Gbhjn4+TDxJx8HYc&#10;Pj3pjwsmBdhzPR7vUUW+eygAey6FwyV+BHsuePM13XiU3A+Xh1Uw9i6Cc0Q77lmlYf9ZB2joh+Pq&#10;LW8Eh1bzf0gHgsJqYW4Th5jEFmTl9iMusRlmtsk4cMYNB0/aIzO5EeUphahPzSIE46kC4xQF2Jxd&#10;gJKYeFQmJKOaIQrwkYUt3G7eRqSxMXxu3Ubw3XuwOXaS6u8AtL74HBeo+M4zLr3zNq5/+KECvisf&#10;vo97X36uAPD7f/tX2uIXYXP4B9z98FU4nPgGDWF2mKxOIAA7FQUok6E3ep4BsDVLUYDSD3i1OUO5&#10;v96ShvVG2t/6WKzXRCkWeKHQHwv5tL/PWkpOJ0sJfCuMR1go62cHpBRWoK4SMvFZ+vNKn94ml9to&#10;cLqBenuG7T9DavrJqo5S44soMSQADWSKyK8o1KP6e3CGADmJjHsE4J0jyNA4iiytE8jRIWAkI6z/&#10;C4aCzLGS5ImldHdlhYqEFGtYSnPDohRqSHJUYj7FGYtprljO9MZ6Xgi2CtXKb5PbrcKHBGCgogAn&#10;pBHSEwuldFe31wPF9kr/YZmy0yw9SRT7LiAiqGxuo44KsJrqNV+alN89TdUn6o/HR0WYq31OscY5&#10;mr9QFZ6kCjyIqAuE4JWDtMHHkEE4yhK5IqMrqJQ5gJIIoaproMKTNb511jJEwM+VrK8owGcqUPY1&#10;CCh/owArpHeI6Y1ncwBpyfUuIuPBRQLwiqL8Uu/L7ctIun8JSXo3Ea19FZEMmfScaKqDFAd7xDq5&#10;oTotF1jdxOr0FBVYGrJi7DHakov5vjoMd1RjsLcRo1OjKG0dQAHhldu9jcz2bcQ2qpDaNou6MSoZ&#10;1QoWeIKPTy4oClAqtahtsPpf39AiHifVIzKjF5l5vViZe4pJwrOhcgR1hNJA1zRqSruwPL2Nka5Z&#10;NFUNoIs2uL15FoODa8gva0ZkQq6y4kMgInAtLK9GaXU9ZqTHxsoWlta3QZ4gvojCJLwENjFl6OT3&#10;GudzS0Y28bCwG/E1AxihLe0Zn0PH0LiiBuUYBwlxn+RmuKdPIqhyBilUeYYRPThjUwDn5A70LK7z&#10;dU/RNLCEruFNJGe2IpbipqxmAukEbVfvDKZJX8mAzxDGUt5qeWUTE5NLaOscxfDUClb4WdIPTo4/&#10;p7gJbo8zEZFdhydppShvH8QUXfELBy97wzqgBnsv+RJKAdDxbsBJvSy8Qwv84YlwBYDvn4yiBQ7D&#10;i9/74Y2f3LHvVggBl4ELelE4dz8MN0zjcUE3HL7xvXAIbYAmYXhMJw57b0ThlE42NF1qoelWjhu0&#10;yDoBzbjtWAMNpyqcN0zBuwcdcPheDAzcS3HVhK+5FYBTupG4cj8cmsaJuHw7BNo6MbB3LERYQjeS&#10;c0fwJLoBvv55iKAlzs3tRGhkDY6c98Dxc66IjqhETXY1GtKylXG/kqhENKbnoTWnEIVUhTI9piQq&#10;DtlBoQg2sULAfV080TeA310NBN25B6fTv8Lox324SuV3kapPttc//AB3PvkYl2Uf7a8kQWQi9L7f&#10;/TuufPA2tL8gGN/8K+5/+Q5K/GnpSqKA6S5eklrwdKSeCrAcax0Fyhig0g+YEFyRZEgz7zelYq2e&#10;9rc2RmmKtFT2UAHgXK6n0lxImgnNUB2IBZaJw5IF3h0D7JblY7+xv2oAUuHYX+eJfY0nrzqqLS4r&#10;S9tKJdtL21ukRwX4bNwvR+b7aVBRaRxXtnnaZ5RKykodPt2zKCQ0J8McsJERgPV8P6zz2Fa5Xc3z&#10;xXKuD5ayvTAv5e8zpO2lB5WfF58XgJ2ix9jKJwALHylbscLLOdLc3U1RgM8BSNUnjdel6dKubW+S&#10;aShKMoIAInykZJdMYi7Su4ysu2dpedX2N//+BRTq0M7r0+Iy8qjAUm+eQDRtcOTln/+TDS4ykrmA&#10;Ug7rhmKDGwg2gZt6IvR/tr7SNH7X/spzZQxSXldmKmOAN1FsTBjTAsvKk3RCL5XA2w0BoGSAE/Vu&#10;IEr7CqJ0qABl7a+VAVIcnRDl7IWp7lFsL1G99Y6gpToX9SUJWB7uwlhrC+3oKCHUg57+BVR0LCC3&#10;cxU5vTtIbtlASvsGcnqW0Up4LD19ilVRQIvSE1iSE/8EoMTw+AJKm8dQ37+KFqq+ka4l1BYPICIo&#10;Bx31o1ia3kBFYROGOqgChwjGil6UFHRQIS6hvW0RaVnNSEqrQy9BOr24gakFQqioHpYeD9E8NIeG&#10;gRla02n0TVM1tg7DL70NrrF1aBxdpCXuRWn7MIYJmKSKNmRWtmF+8ym6p5YxQ8W2vLGGopZRaHvX&#10;4KZ7Azzye5E7sQ3DR724at8EA786lPQQxCsE4OASeke2EPqkDJkFQ0jJ6sXDJ+Xo6qPaG5zGypp6&#10;Mvj8/DLm5qgGF2iZmwbR0DaKZVrjNaJb4F3Lz7N/lIvKgXkkCdyzyzG+9hQvHL4ciIyaNWjY5eKH&#10;a0HQD27ANzcj8Iaov1MRVH9hePd4OF79KRDXXRtgFT0Cw+AWaLmUQMM2H25Ub/7pozio8QS63rXQ&#10;Jejuu5Ri/+0IgjIWp/WzcMkkXSl59cAxFXpuebhing7joHa8fsAex41ysV87GadNsnHZIgffn/eE&#10;nW8Frt/1g5ZBFBVgDB7w+efvPIbr43YEJvQhNmcUUakdiE5pRlxyK6JojUOiW6Ch9QQxYeXorm5D&#10;cTStb1wKCiLilKVwtanZigKsS05DTlAICgKD8cTEDA8f6MLx3DlE6Oki/L42zH46ALP9e3Hprddw&#10;56MPcJtx95MPcf0D9Xjg9b//DSf++iLOvPoKbhOEB//8e2h+8wkefPsJzr39e+Q5P8BA1iMCsBOY&#10;bCcAm7DVU65OetDurtP6rjSmMJIJQFF/SVivi1HK4UtT9GWlLaY0Q/fAXJa70mJyJt0VE0kOGJVJ&#10;0JG0jo9Nlbp/7bS+bV6aSiHRJjeqGtrfemeppyfVVK6iyvoqKsX6WlxEsck5FBkTGISgrK3NVqop&#10;n0K65nFaXyolbnOoBvP1z9Ei83nGAsGzKDa/QKvriu18WtkyRkUINstDsF4ahNWSAFrbIGwXBGGD&#10;0FvL98daYSA2S0OwVhyCZSq+1bwArObK2mY/rGR4YiHJmSC3xoiU8Q/QR5+3PnqlcrWrZGFlPE4a&#10;Mv1GeVkIfK5TwRKABleoTn+lWj2LbCq/Qv0rKDG6riQ5iqnK8nQu0hqfRey1wwoA428cRfKdk7TB&#10;kgy5RHBdRgWVZJXlDVRT/dVIVlxUHj9PKYMvIZ9N+NZLySspf2V5F5Wy9pfKT5bASec4aZOZb0AA&#10;UlmmUwGmiOJ7cIm29zLi719BHCOe4IuVzK+BFpIsjZHmYIt4B2dkP0rA6vgmhtrGMdTaj466ekyP&#10;DmFxagqqWRV6OsdQVz+BkvollLVt0AKvo3xwB9kda7TA68jpX0P9zCpmpDABoTIzt04LqC43v/N0&#10;myCU8TAqn51trNAXysTf8ZENDPG1deWTiHpcQrU3qkCwt3Ucfc2jGOyYRlVRGxpq+tFUP4T8/FYk&#10;ZzQiMa0GdXy8TUrLD8+jtn0amkY+qGqbQh/lU+/UGpr6Z1DeMYN8QrO8d422dQc5lR1IJ1Br+heR&#10;WNIKE7dwKtZNLFGhdfUNo5/QdAmj4LEtwa/WJXBLH0JC3SLMHzbjikMLbji1wTaoAgOLWxicWsXA&#10;0BaSU5t4PB2ISWiDj18uwU/I85hWCcAtyt+p2UXMLa4Q1rTNLYMoq+tRKsJIxZc1/jajswT76JzS&#10;hEnSJhXt/eiZXsILv9zyR1k7YBVYhUN3H8LicSs+uxSK147R+hKAbxwJoQJ8hM8uROGQfjy0/Gpw&#10;jfb2olkm9LxqYR/eDvfkYZw0zsBZszyc0U+hAiyHtnsjPj//kF+yFJYPW2HuXYKAiAYExnbAK64P&#10;X1/0x0GdZGj68gu71WLvvXhctymEnn0u/ENq4OqWgV8uOUPfOgU6tpm02IXQsMml6oyBqWcRf9QM&#10;eEdUwTOkCj6h5fAIKsOtm8FIjKxCY1HVs0II6qIIUgShNi2HdjgWpYyK8CikOrvAm7Y3ysgYtqfP&#10;IMXCDD5XL8Hy0H6YH/geV955FRqfEIB/fxd6X3/K+6/jynvvKHb4x//+r0pi5MFXX+H7//mvuP3V&#10;R9DZ+yl+IQDTecKMCgBpf5+OtWF7uAnbBODT9lxCUBIgybTAiVhuSCAEE7DWEIf12iisVUVijQBc&#10;LWUUP4QqX7rCeSoQnM5wwViSPQajLDEUaYHeUCN0ygRosb/PSsn/VwBWEoAV1ldQZskTnxArMPlV&#10;KSqaLY3FaW9TtY6rQ5MqifZXYCiFR4tMLillqMrMz6PY9BxKLS9iIdkVT0tD1fCrfIitKvXt9XLC&#10;ryQET3m8WwTeBm9vUMFuVD7CWlkIVooDsZRDlZhJO5/mrkx/kdUsozL5OdiQ8BP7q4suNz2088Kh&#10;VmJq5VdnpVZf1WY3UEnlJgkMgZxMO5EQBVZE8ElCQhSZ2NI87su8f04BXxQBGHf9iJINTtc8S7Um&#10;ZbUu8nvxvQjASiuqSlrrGts7qGbI9p9xlxcQdVc4iXLzO4QflR8BqMBPWf1xRTmODCrQZMIvQQCo&#10;e1Xp7yuRQPjF6WsixkgPyTY2yHTzQIyjG5pzajDaNo/O2mF013VgntZwieplbW0D0zwhx8ZXUF47&#10;jbQSqr9aFfIaVCjp3EBR9wYyujaR3rOKAtrCYdpKaTM5PrmGaaqeDWVunpg9AeBTzKpWMbuwjNGR&#10;efR1rKCjcR3NtYvobFlBfkYLWqtHsEkSrM8AcyMEV9sE5qc3MdBLa1zbj27a5a7+JdS3jiqFT6Wv&#10;Rs/wMjKoEvvHlxUwTVAV5ld34XFKDYIpRFwJ15qeBbSNriGb3y+/cRxZNUNwephDy0nAq9Zo7RfR&#10;OLiAi8axuOPSgtvudYiqWkBZ3zr8U3txzbkO562bYORejB4p+Er5NjK6hbLKIWTk9iI1o4eAHkRW&#10;ViO6u8cxxfcbGp5WFO/k3BqGp1fROTSP3nGVkvyZ5RssUxIvEpKSBxYYzvPC0DYyg775VbygYf4Y&#10;JR3bMPYsxDm9OBh4NeCjU0F48/gTvHPyMZWfN768FAnj0CFoelfhumM+D7wYBgH1sArrgk14Jx74&#10;12H/gyQcNczBcb10XLMqxLeE6LfXaWUdynGb8ArNGkNwXIvSYd4lvJl22wvWEb1wTRiCQ1QP7jgV&#10;4QittfvDegQ8rIS7VzZua/nDNagS9v6VCEkZhWVAHbTssmETWAunRw3wimyDkVMerLwLcd8yEVeu&#10;hyA+ohrNpbVoys1XSmGVJ6WimrZXSmNVJqSgllEdHQuna9cRZ2mFx7p6cLt0GZFUgH7Xr8Dx5FEY&#10;7/0Odz9+nwrwPWh99nfl9oU3X8a1D99XEiIHfvc/cfOjv+H0Ky8rCvD2V59A+7t/4ML7f4HftaPo&#10;Twni5amBCrDjNwDMwUarwE8NvpXGeKjq47BS96wXSGUEVsqeEBqPsSwKMM8Ts9lumM6k+kt3wkgS&#10;wRFHBRhrjcEnpkoCpC+IyulZM6FG99uol1JSzjdQ40jFZHsV5TZUSARYoRnVnDFVk/4ZZOqdRtqD&#10;E0jROoq0+8eR8eAksglEKTtVYiqAuMKT/hrhQOVIeFZJpZtkF1paqj+qvs2yQGyVUfGVBlLl0Q4X&#10;UOEV8HaRKMJgrJY/xCohuEZluEJFOE/wzSa5YCrOAVICa5IKVkpoDQToottT61nSQxvNz8p21duJ&#10;KpNxP4JIxt1ofSV5ISs6Cqm6ZNxN1FwBb8s4nExIlpAxPtmfdf9XAvAIAXiAADxEAB6lDT5FxUsV&#10;aHCecOfvItnw3wBwN6ptbj8LWfVB5Wd5R0l8lEnPYPkMqtACgjjP6DJyDS4qkaErALyoADBJ7xri&#10;dW8gXu8WEg01kWCkg0QLU6Q6OiKJ9jfN/yF6q3rQSYXXXD2AvtYBbFO9bW88xRLVywJPyOEhFcqr&#10;p5FdvoTcmkXk1S+iinAo7l5HejutcNsm4mpn0Dq1iZkVYIzQGhyjEpJ5KYSfZFkXF9eRkFaJ2sZB&#10;3gYt9RKqy2ZQWTqGlvoZ9LbPY250g9ZXhYWRFUwOLGKG27HhJYwOL6KjawpjMzsYo5obm91QxtNG&#10;Z9cwNLuM/okFDM0soWd8BpPLq+gen0U+VWNq1STPyUIqvx5a3SVMUp2OLm+jtGUMcdltSC3oxjyB&#10;LROcg1PrKHbyoOU9Am2fesRVErITy8iun4MGHeQZkzz4JbRjgGCfWdzENI+lun4cmXl9KCyZQEXF&#10;FHJzWzHB1wwNzWJkZBFjE6sYHF3l8T7FwMQmhue3MTizjg6Cu5fH0z+twjQt7wx/poEFqmi+bmh1&#10;Gy+YBRXhjkMSTuuE0dZW4JZtJd4/EoC3jz3CW0cC8cZBd/xAS3zXtQKGgY3Q96+HxZMOOMYPwoxb&#10;vaAmnDDLwl5dKjaHWtrkRuy/G4uPTvvgF6sS6D/qwTnzVNg/aUBYejdi84ZhF1KBKybR8EsbQQip&#10;H8Av6xLehGsG4XDwysXDx+UwMAnFbW1f6FrFQcMsDoa00LbB9XB+0k4lSDhaZeOaSSZ+vZ8AHZcC&#10;3LFIwT29ZEQ8rkB7ZRMasnJRIlNeaHkbsvNQQwhWJaaiNTMXOQFBcLh8BYU+vgjS1ELAnbt4eE8D&#10;TmdOwfbYIdz79O+K6tP/9nNof/4RVeA7uPKuZILfVAB4kzb4Eu3w8Rf/QgD+Edc/+xj393yBn//4&#10;LzD48WO0RXvj6VA9MNGGnZFmArACO7LmV1F+cc9jF4BKN7gqASAtcPEjqAqDsJjvhRkCcDLDWQHg&#10;eIoDxhPtlHJYw9ITJFgP3VSBHb4EoKcGmtxpGQlAgWCN043nACwnyEpogQtMfkGOIRWgwVlC8JQC&#10;wQzdk8jVP0v4nSf4aA8tBXzXUWNzA7W23NoLTG9iPMoG67m0sHk+hJoPFmVsMtNNCVWWN5azuZ+P&#10;LxOGKqq+5UKBYgCW+NgM4Tcd64CpKFtMRFlh5IkJBgL10eNzH53uGmiVwgfPavEp8LOhghUwSdb1&#10;N/ArpnorMBDw/TMKDS8rGVmBk8BwF4ACvchL+2mFBYDHqABPI4sAzJMiDyaXFQBWiA2WBIs97a7D&#10;vecQrLK5xd/g9rMVH5L1lcnPojKvPgdgPo8nz/ASFfUFZFAFpupeRqKOxFWlwXmiwV0kmeggycyI&#10;1tceGa7uiLZ1oBvJwGTPDHLSGtDWPIWVJVpV1Ta2VqjdpNERt+NjtLl5A8gqnkdW2Ryyq+ZAHqGg&#10;ZRlR5St4VLIK/6xJpNUuoGtyB/1jVHqEhEz8VRbCPaWK48ntH1qA9NxG2kJgcHAbFaXjSE9uRHPd&#10;JIZ7lzBL4C1NUD0OzGO4axoT/QuYJx1GCcFmqr6R6Q1MLRIYyzvSvQNLVE2z6+uKglLJ2OPmFubW&#10;qVo3dlBKKx1Ci5rTOEtVBQwtrGKFR7OwvY05wr2NgE3Lb0FRbSuGVBsISquDR2IvXBKX8LhoBsWd&#10;k2gZnKYqW4VtaA1+MU5CfMUI6vpGkZJRiUl+z97BVSSkNsPLNxfV1dIsidZ4QLaTGBsj3Oa2MUrw&#10;jU4/RTdB2Da6hN6ZDbQQ8rXds0oypXt6C3TlyCeUQ3iBKOmdwwvGEV34QTMMh/SSYPioH8cNsvH2&#10;EX9a3jhlrt4la7Xa0/WpgCMVm+2TbhgReqL6NH2rcdenBte9GvHNg0yccW7GF7cScN62AiaPB2Ae&#10;M8kYhUFII8yCRcW1ISZvCH5xzbD0K8Kj7BFEpLfiUXwN/GPqoW0RCWevDLi6J0ND2xOOnhnQt4mD&#10;vmM6TL2LYe5TDvuQZpzWisYl41xcMinmlaSCx1YLE1+qQ+NsArAaHVXNqKHtLY9PU+yv2GFpjCQA&#10;7MwtRKSNPWKsbRQAPtbRg9/tO2oAnj0Fox/34PZH78Po+69w44O3FAUoxVCvvf8mwfchbn30d5wk&#10;+M5Q/Z2WqTB//CMufPA+rn/yIQ78/l/w4JsPUexjhdXucgKwgwBswRZvbzSnE3qJWKqLY8RjqV4d&#10;yzL+V0sVSAu8KmOAUk0mP0ixv7MEzHQ61VOaMyZTHDGRYI9h2uCBxyboIUR26//JOKA0KpdQ6uk5&#10;EyCEl1jgXRtcQhucT9DlGjyzwrpneRKrLW+JLIcjFKQGnwChQYqmOtxCg9Nt1DK6aVdnEl0wl+qq&#10;TMoei7XBoBRiFRg/NsdUpC22c/2xlR8IVYYXFjKkmrUX5lOp/uKdMBNtj6kIG6WPsCRvpPhpt5cU&#10;a5BVGATg88TD7jI9sb6EFGEjk7WlqotUdymg7fxtqOf3qS2wUpmFFjhL+xySbp9A9JVDyligJEJS&#10;7p5SssFZD87SBl9QVKBYYVGBtYRerZ1Y3tvPVKCUvbqNSou7hJ96zt9u5Rexv1L8IJ+wLTDilio0&#10;m8eRpncFyQxRgEkGov40kGSqj1RrC6Q5OSHF2Q2JLp5oL6lCTXELcnPa0TewhkWxaJOrUM1R5Uwu&#10;KQDspYXM4zkSk9SPhAxavdJpVHVuIpdKMChzHsG5W/BJUyEoYxhNtIa9PNmnKa3EAm9uC54IAlrU&#10;wPByhETmY2rpKRrbxlFXP4aOtkVMjGyhu3USC1RMKtrYaVF/Q6tUhGvoaBlFf/cMVeM2WrrG0TUw&#10;g5klmW7zFKqtHcxt8pi3NhUgqnaeUmFRMS6to6JrEnHF/UgsGyDgtjG+RChTHU4trShjbkOTczzO&#10;GaTllWKM1nxkfQuNk+sILRhGTNkgBglwmdIzxc96nNGF23ZpqJ/cQO/sPCztglBdM47kjApk5vci&#10;M2cAHZ0EWf8aVfMmxqlA5+bXMMfXDk+oMDi5jIFpHlPHOFpGV1DdtYCihkmUNM+hdpDKb2wbJT3L&#10;eJLfgcjSfrxwmirtlFUxfrWrhHHEFD67Eo13T4Rg790saPv2wypyAg98G2EbNQhtr3rc925SKste&#10;dqrEDYLvmAWtq2UFvtbOxh6dPBzQL4B37jqMH3XiPJ9z3rmSvr4A5kGlCE5soAVuRkx+H9zDyhCW&#10;3YO4jGY8jiqD/5NSOHikwTsgG8amwfANzELAoyKExtQiJrMbSUXj8Jbu9V7FuG2bi5v2pbjlROh5&#10;t+GmUznMApthaJeP8CdlaC5roOLLRnVatjIOKAVRByrq0JiZrdT/89DSQo6XF8KNjeB+9Srhdw8h&#10;d2/D5ZdTuP/Vp7j3jw/VBVA/eBv3Pv4Ad/72LnS//BQan36KA//zd7TAvyP8XiEEX8He//Uf+PX9&#10;93Dzs0+w93f/SpX4VzzRuYaZ6nT6kxYCsFFJgqw1ZWJVgFcbA1VNNJaro7FSE0vrG4nl8idKL5CV&#10;0ifPABiI+SzCQypC70Iw1UkB4BDB008A9ofKXEAjpTubJENaPTXR7E6IKOOAt5TGQgK/UkmAmJ1H&#10;ocmvKDDehaAkOKiGzKj6pCgCFV+19AW2u0UA3iH47qLR+Q6aCKgmt7topVobDjPHmBRhDTen+tRH&#10;i7cmSq0uwPW7V2D85r8h8OcPlcnWq0k87jhHJdM7GSMVX2wwHi51/2T6jglVqz46vGW9sjZaXQhb&#10;fl4d4SOqr44Akqjh7QqqrhLa2mLazSKxvLS+Aj2BXIHBVSWKjKQiy3WlIIECpmdjgALAmKtqAErI&#10;OGDavdNKE/U8qXZDFbhrhcUGyxjg8/FABYC3+NgdQvKWMvYnEJQESAE/RwofSORJ9WdGlpS9YqRQ&#10;+SXr30ayAeFnfB9JlkbIsLdBposbkl28kBcahbKsChTlNqO7axWNMt1kaAXDApkpFcZpLReXaBkr&#10;hpFdOInkHGlU3of8yjlUty2jpnMFodlT8M9YhV/GFlxjh5Hbskh7t4GJmWXCbwfbstpBkh8EaXXT&#10;KJKzyrFMKzoyMY+h4TkMEK6y2kMU4Or8Fpb4utmRJQx1zWGE0qiyshM1dX2YXtjE2Nwqyus7MTy9&#10;jAW+7cQi7aWKx6lahuopsECxOb5EtTm/gaoeKiwq16L2SUTnVmNwTkVlOqtUjl5coSVfoc2en0Z9&#10;/xjV7BoqOydQNziF7pVVtPDYeiZmsLIl02p2kFjYDfMAurfeGczzO7l6RCI1rRV+wZmIiq2h9R1A&#10;ayshNyhTpdWZ7w3CeWltE1MLKh7nMsYWN1BQ349BHmT31Cbqe5dR2TGH8p5pVPQtobxvHQWdawjI&#10;aMMLzslTyuxr3ZB+3PPrw9/OReHv52PxwdkwfHIhBt/dSWdk4LRFDfbq5+KAUREOmlbiqFUjDlk0&#10;4rhNK07ZteCcQzOVXz2uODTCKrwP9tEdMIjsh9ajXriljiGmaAwZ5cNIKx1QIjKjheqvCYnpbXgS&#10;XoGQ0GIlfPyyERCchzBCMTK2EjkFPcgv6kVaVjsepbVBxzkZ+t6F0PYsJfxqoe3dgHvutTDwroJj&#10;QCGSk6rQWdeJxsIS1GbnoymvGGN1rRitaUJXUTFyH4bgsYUZCgP8EWdlAfcrPKFcnBCqQQCePgbN&#10;Tz+E7hcfw/KH72BI6Jl+9xWMv/4cWh9/iDOvSjGEF3Hoj39hvIgL73yAr//7/8CZd9/Fxb99gD3/&#10;419w9M//AcczhzCaHUnvUQOM1CklsdZa8rHREK/M9VutCMd6RQS2KiKxVRmBNYFfySOs0P4uF4di&#10;qSBQWQWiZIGfgVAywdNJjgqEFAjSSnbSBndQTbV7qxMhSgJEemo4Emh2VFDPAFhkeo4n7y+E4MXn&#10;UWR6CeVWkiy5rjxXFKO0o2x4Bj5pTymJFVGX7QxpWymZZ1GdLQRtpcUFRF/6GgHfvg6Xd/8nLN74&#10;F5i//2+IOf8NOtw1MfzIGNKoSdYtK82aqCJ7/Y0JPwO0eujwM7RR70TrSQBKC8wKa1pe2l+JCgKo&#10;lPBRFJcorWeqS4BXZnaH1lSDt2/Q0ooSozoTC8yQ50h9wLibRxUAShJEEiKJskzx3hkFgNJas8CI&#10;FwWq3hJRggJBAng3KuU4qELLLe8qSQ+l6rOMATLyTK8jh8DNMmQY3EQmoZeme5sK8C4BqEEAahOA&#10;OkgxN0SSnRnSaX/TnAhAjyAUxeegqW6CFnMHHa2LqK+ZxOiQNDnawszsMuaXt9BBCGUVTyApfw6J&#10;BSrEZo4gq2gEHT0qdPGx1OppBGbNwi9zE25Jswgt5GO0qqMz0mxoU70+TSZEE3oborIaWrC6QnW4&#10;Tiiq1jE1vIz+tlm0140rBQ/mJufR3zGmgHF8fAN1LSNoJHj6p9cwvrCGkrp21HUMYpxAGSMFRxbX&#10;MEx7O0f4ySRi2Y6uPkVp+zQaCdLu2TUUtQ2jtnccDXzdBOHYTps6vbyC6fVlRFb1wTOuAVmV02ge&#10;WcDQ5hL6F2YwNDNHUG9jYm4Fte0TCEgoV6bWiHrMzqnHw4e081mDKMilyqQgKinsQ3OTrACRpX8b&#10;WFnbwMZT6VOyjZnVZYzMq5BT0YEpwndobg1DVIiTpHHfogqdPMbaoU2Udm8hoXIcLwSVL0P3YStc&#10;s1U4aVWEvx72wJunQ/D2L0/wyrFAvHTUH6+fDMHfqAz3muThuEMNznm244p/L64FDEIzoB9mT8Zg&#10;FzsDiyfDMHvIL5k4iuCsMfjnLuBh2QaeFM6hoHEF5bxilTbNo7BuGmnFg4hMb0FcKi0w5XpkbC0e&#10;E4T+QfkIpTqMjq9FItVibkE/IdiP0soJpBcNIZ5XANeHNTDxLINVUAssg9tgE9oBl7B2BETUorK8&#10;H8PtQ5jo7EZvXT0G6puw1DuEmdZO9JaUISMgALlBAah8/Aj+mhpItDBHookxovTuw+3sCVrevykA&#10;tP3pRxgSfPf/8Tdo097efO8tnHntdRz+84s4/CcCkHH+7XfxLRXhQarBcx++j5///Acc/NP/wvW/&#10;v4X6UFfsdJUpAJQkyHpLngLAlcpwLBN4AsC10jBscrtOBbhYEET4PcRSUYjSE2Q+h+DLogJkzAgA&#10;M1yVhuLDURboDzNFB+HXFqiDDv/7aPW6p4wB1joRZg5XUW1Pe2fDk/uZ9ZUscLH5eRSZCfhEEV5C&#10;mdU1lFP9VT8DXz2tbj3hJ9HoegfNHlR/fE8Ba7sPFSY/o5WqT1RmhfVFZD84irir3yHyxD8QffQT&#10;JJ7/Fuk39iP28h6kax1WXi92t49qsYvHKABt8yL43AR8GoT0XaX5eaUEFWg5j6fEgpDjMRYYX6JS&#10;vUKlekmJYtrhYirCrPsXEHjiWzj98CGenNtPayv9gS8ozymQJIjhZaU2YMx1UX+HlGRI0u3jfN5J&#10;AvAU0qTMF61/vkzzoQosIgRLaYUFvhWiOhnlVjwWS4LP/KbynoWy6oMh21yT68gWABK+0ucjVUre&#10;60m1Zyl6SgAa3keysS5SrEyQ4miFdEdHxNu7IOdxDIbbCJLRTQzS+na2z6G0pBvtbTOYnd5WqqxM&#10;L+ygqmkSqXkjyChVIT5/Gol5VIMltHy9c+jsm0Vx+zwiS+bwqHgdkZWbCM4f48m8QsWzqhQowFNB&#10;xia2aFNnpuexsrymgFASLALBBWlPSSXU3TIDlRRUnVhER/OQAsBRWumeoSXUdo6je2IJI7MqtPSN&#10;oWeMCrS1D73j8xhf2cQwP2tyla8l/KQ06hwhlFc3gPqBebSOzSM6rxLTG9voGp5CbFYl4gtbIF0o&#10;q0aXcMM2lta9AWN87RghHV7QiNymbmVO4wyV5Tg/s45ADk0uRWFbvwKunoE5lFV0U5lO8NweQXRk&#10;BdLTmtHVOY31zR2sb2xhld9xlbc3qAYnFmnLqQTrekYwvrzBWMMoATy0tIhhOX4eS+vEDn/LZTRO&#10;PMULXgRKcPkUwhrWoPO4EZfdi3DRvQxXvetw1acOlzyrldt3Q9pxP7ILutHdME0YhGfBIqwSh+CV&#10;PIRoAi65ak3J9MaXq5BZv4yM2kU8yh5GRN6oksovbphFKb14eeMUSurHUVDN/7mlvUiR5it5HUhM&#10;a0BUfBUiYisQn1qP+JQGpOd0oJxXyoa2RWRTCT4MK0Fl/QIiEjvhE9YC/5g++DEepY4oK0lSeYWQ&#10;JT7zo3PKLPuVyUmsT09jbWwc0x1d6C0tQ0VsDEqfPEaCvR387t1FpqMDEkyM4HPlIuyO/Ixbf3sb&#10;d//+DqwJQJPvv4Ym4adFS3zl7deV4gfH/vpXQvDPyvYULfAPf/gTPqUK/Onll3H89dfw05/+gGMv&#10;/R4JVCqrDdnY6SvHVkcRNppysFZHyyvJDipAsbuS8V2h4lOVBGM21xeq4mAsFgZhocAP83meSswS&#10;hFOZLphIc8RovA36I0zRGUoLGngfTf5aaPMTOD3LArvSxjpfQ5UDT2rbq0oGuJhK7Z9BIEqXN5kf&#10;aHcDVfZ8PuFX53z7P0WVTKOxv6y8n7xvqzch6KulRLOAlu9fZv4r8nWPIV/7GKpprRupJGUyc6+P&#10;Hu0zgcrXyuu6Ah4odQs7/LTR6KZJSBN8/NwK2+sot+H78FjkuArNCCVGtsEZpOucIsjOKrX+cgwu&#10;KHX/fI9/DsO/vwitN38Hyy/eQMjp75F8R2ytui6gPC9b/zwSNI4h5sZBwk+sr8wDPI5UjV0ASh1B&#10;QlNWwAgETS/zwnAVpZZUlgSfbCVKqAoLCUdJdhSaXn0euYRwNlVhlvFNpBvcUAqeptL2ptD2Jhtp&#10;0vo+QJKpHpIJwFQne4Yzohzc0FPdjOH+SfT20WoSNCNjy2hpG0ND4xAG+5cIqw2e6POobZlEVsk4&#10;kgp4sa+YQUnTHNqp2npHFzCr2lAG9Uu6V5HauoW0diCubh3JtRPom9uG9EtXr9cgDKXwwdwCrbCM&#10;CUrZqnXl9hYJUVnahua6EcmVYE21jbHBJQz2zGNgYBF9I8soqutBXfcoJqlI+wjIKW4HphbRzxhV&#10;rdLyLqFvdkGJCb7vLEFWSrVW2TmG3tkVgnCC+3aoJEfRNr6A9NpeFPA72kVVwCWmFZVDyximVY8t&#10;b4FzdAuKuvnZi/OYkM5xtLKdtMY5la2Iza9EXe8IBqdV6B6YwuTkMtp54SgpGYSfXzraaLdlwreE&#10;KMGpuSVlEtDc2jrGlpZpfalu5xaVohGz27TB/T2YWCcASe2GgXUUt/L3HlrDC2Xjq2hY3EG9dFsn&#10;ESvngTJG4QzvzwEVfEHpApA/BeSObCN/aAO1U9uoHtlA9cAyuiYowaVd3/xTvvEqitvmlLk/Fe0z&#10;aB1ZQWXrKFp6Z9E3puLVZIlXkiVl2zexjE7K4JbuCQxOrKCtZ5JXIB70KK88nYRe6xiG+d5j01vo&#10;5ZWpkleZ6oYJNHeuIL1wGPF540goXkBK0SxyyheRVjiJwrIxdDaNY2eZkn9mBptLKuwsLmNzehZT&#10;nT3oKChEX1EhSp48QmNMNBJsrNAaGYEYA31YHPoJZvt/UOb+GX33Oaz3fQ+jb76A1kcfQP+Lf+Da&#10;22/g9Cuv4diLL+MwLfCZ196kDf4z9vz+z/jgv/0r/vGv/4YTb79NIP4HDv3lP+B79QTG82Ox1V6C&#10;bcZWYx5Wn632UHr/FoRAVSh2N4SQ82cEYKlQ1J9MgfFXlsEpS+FyPBX1N5FM+xtrgwFRfwRKqyg/&#10;Rrsfw1tLSYCIZRUbXPNsHmC51WXFAu+qQFFZFdYEnx1hSfvZ4KzJuKtWf053FPvb6q6FhLsH4Ljv&#10;FUX9SbRR+XVQwXWK3fbRViyxlNzqotWVyjNSxVmasXf7SVkuPUJSbcclIy0qsj+ESjDIAG2eOtx/&#10;j5abFpP2u8SC8JPOb7TkuwmaTIEfQZWieRoJVG/hlw/A/od3YfTJi7D+6i247v8YQaf2IPLyIUUB&#10;ZtxXN0iSsvjJGqcQTeUnFjj59kkl+SEh9jddqR9IANIGZ+mcRa7+OdpmqsvfWGHZlhCIJVSF0vND&#10;7LdsdyOfAMw1uUEbLE2ObhPWVH9S8dlIA0kmWkiSai+Whki2NUeSgx1ibWmBAx5hemgKY5MqAnBK&#10;adCjUm3Rci5R+W1gkMpubnYDs0ubmJDzaOYpSlpogYsHUNenwsjCJhZpDxfW1jBBANUMziO5cQ5J&#10;zdtIaQUiS2eQUDKEIZ5DahyI5V3FLG3x5MSsskJElOD4GE9o8nGkbwZNVYNYnqFSXAYWJ7epAsfQ&#10;3T2DqYWnaOqdRkljL6ZXdlBDFVbfOYgFgnN4dhUtQ+MYWVrFBJVU/8ySYocnV3dQSdtb0TqgqMIZ&#10;wq+fIGwbnVdKWvXSPue2TFAYjSKD1r9jaQdNU0sIymyFc8IwCnoXMLK2zM9TYZSCZWB0CnXtAyho&#10;6EFGZTt6p5eRmlWO7IxCRIZlorGeSrBsmEown99Pxd9wFYODk6isbVHm+dGRK9a3gxeNsSV10YgF&#10;QrB7cgYz6zs8dmBokVzrnEXt4AJe6OEPO8wndVDW1vJ/Th1/hFoeZBUhUq3aQS1/iHpeXhoYfTIY&#10;yivNPH9VFamrzD5nSBO8Fe6b23qKrslFkFmQUjOSLRIqS2c6EedyX0KuS4tbvPosLIEfg/nVDSVj&#10;tPbseTMq6di0g3np6sQ/jOEpFfftoHtkFW2Dmyisn0V6JVVnxRLyq5dRUr2ArOIxFBT3o6t5lB9C&#10;OcwrytOVVWzzarAwNIrGgmIsdnWhNSsTw2UlqA5/gmR7W6TZWsPz4gWY/rQXhj98o2R+jb79HM6H&#10;f1bAp/Hhu9D97GNceeMVnH39TQWAR/5C9ffqG9j3u9/ju9//Be/9t/+OD//Pf8HBV1/Dvj//Bd//&#10;+7/A4ucv0BrljeXaLGy1FGK9PhurNdFQVTzBfNFDKr4ALBJ2i/lUfPmBigVe4O35vEDMUQ0qy+Ce&#10;xS4AJyULHGmBnlBD9fgfLXAb4Se2VMbs1PCj/bW9ogCwylZthStt5P4VxXJW20mG+A5tr8YzCO4C&#10;UF5PteehRSidQ8zN7xWwSpZZQuDX5a+jjAFK/cHBQAOMBhmhN0Cfj+lyv9TyUwOw3VNLmYxdxeMo&#10;p12WYxp6aIyBYHM0u2rzWG4SzFRVBJ8kYwR8ss3SPYMcfanzdwrhF/fD//hX8Dr0D7ge+LsSXj9/&#10;qljgMNrfGCl9deMEkgk4AV/i7ROIvX6Y9vewUiA1TeO0MgFaDb+zShb4twCUscB8Q1nx8k8IylYd&#10;/wTgb0MBoOlNZNMCZ0jyQ/cGkgjBRGNZ66tF+Bkg1Zbqz8ES8bY2CLOwRUN2MSbHFjApGcuJBSzw&#10;HFvjWbpM9bVJ9TRHsKzyxJxRrRF2K1R5a2jnhb+qd4kCYlk5mRc317G2TUguUzRQEaU2TiCuXoWU&#10;NiC2egs+se1o7eXFnueS8p+nhExTG6FH1cJzapvn5frapuxGb/soclJq0FY3zhhGbXk3UhPLUFbW&#10;iTkCsW9yHc39BDWh19w7htb+cfDUo0LboDWm6lNs5QbhRyDLsfH967vHUdbUq9wWWywAzK7tQBdt&#10;+ATtadvwAjrHNlDcO4nHefXI71hEUPY4nJKHUUhxQ0xjibZ9meAeGB5FRV07n79MV1cDn/B8iqA1&#10;NNW3oa1lCB1tMwgNzkJcdDF6uqfR0NCFoeEZVPE1q2TKHDk2vUwF2kMBNjiHRf4c4+RID7k0OLPC&#10;iwh/a3KstG0czYT0CwOba+jjQVcsbaFwYQdFpGMh6VWoorRdpiIkAOv4RVs3djBEnI1srWF+h4Dh&#10;j/JUIEjwre9Ij80tZW7Q0Nw8Pb0actJ3U1rnCZXlvoQCQr5mlBJ6jhJatUHILaqwqNze4v/op0qX&#10;+eXtHczxx5vmwfdPrfFHpHqc3kaDZHDq52kR5pFWsYLChk3kEYYFpWNobqJU5g/6lFTdoe/fUS0z&#10;+KWp/kZbOzDV1YrcyEfozs9GNK/S5SH+KHCxh8PxQ3A5fRSan/5NUYCmP3wNyx+/gzEV4D0CUO/z&#10;T3D5dZn28gpt7+s49NdXsO/Fl/Dp//gdvv7jX/H+f/s3fPwv/xPf/+El7PvT69j7u9/h6tv/gVIX&#10;HSzlhxF+6VisTcVa5RMsl4rNDcB8vi8h6IP5XG8s5fnweT5Q0fqqCnyp+rwwn+mOuQw3pRzWZIoT&#10;JqU3cJydOgv7kAAM1KX9pQ32UGd+65xuKMmPKrsrqLC5RAheRrX9VQU+u1HrcIPPozITi8poUKwq&#10;ba+bOhpl3M+Ldpfv2x2kr7x/Z4AuuvhZHYSfgFABIB+T8b3BECMFhNIis89HBwMCQMnuUklW09qW&#10;U3WWmkjj8uMoMjqLdrcH6PbUV5aelZsROoRPgeF5gug8QXSRcKKCu74fwae+hP+hzxF45AsEHfmS&#10;2y8RfPQrhJ78Dk9ofSXCf9mLiF/3IeL8fmXZm2R7Jekh015k3C9RynppnmCcRLrWSWQSfALAXQhm&#10;6/5CFUjwGlxU4CZJlGLT60oU0ebmmV2n2rtGtXf1n2F6C5kmN5FmdBOJhhK3EW90D/HG9xFvootE&#10;Gfuzt0KynTXibRheweioH1CqEY9NbGF+ehVTo4tY5Xm1uMi/dZ6IPLXQNTKNHqqZ2l7a3vYJ1NIq&#10;z/BEGaT6GZ1RYVnOC57cUvmkl+6pqmsDyTUrSG7ZQnz9DrxiuygMVhS1J/9kRuDg8DDmFuaV81Nd&#10;fgBUTPPIyahGZwtBNrSDlPg6lBb2Iyu9HaVlg0pll64hOsKOMcJ2Cy0904p7myEMp9a30TVKu86T&#10;eYrnlwBSMsEzjOZhnoslrbTF67S9VHnjMxin+5IQobPEc7l7RIAzjaTaYdjFd8M9b06pF5hFUI1s&#10;bGB+cwMrm7SuvR0oqamg1V5DbG4XEos6+D6EZ1kjurrG0MXfx9nuITpaJmmL1zA9TeHEY6qubcck&#10;wTsmtnd1U7HO/VPLmKCqGqAK7ZsnB8gEqaQ9zQtOXm03OmirX5DKDV28EhVRhufTxhYyihiltMEV&#10;VIN1hGE3v+wgwTRI+I3Tvy/yR+UuRf7JusNN3limzxYA9k3NYJZeW6Anc4dEKf4WgALFJVF3CuT4&#10;HOltQInP35dbKeVDdbnBq4FMtpTX87VDc5to6lvAwBy/aOcSMismkVu3gvyGHcJwgxaYfzgV4xge&#10;WsfS1CbW+ENsLC5imwBco/2d7RvEREc3morz0JSbgbasVNRGPUaelwtCNW4g+PpFeP56EpfeegV6&#10;VH96X30Ks++/gTnj+luvweDLT3Hl9Vdw4i9/wS9vvI2jr72Bb//wJ7z///lXfE4F+Mm//wGf/Pf/&#10;wOf/4w/Y95c38DNV4KE//B+IffArRhM9MV8SgfnKWKyW0/IW+SvwmyP0Zgi6OVpcWfcrdleVLzD0&#10;pupTw28mzQWTUgkm0R7jCXYYj7FRVoF0BekpcGqmNa13vaVkfgV2Aj8Bn4QAT6D4X0Ng2UjYPV86&#10;x9fvAlDg1yIJDymxRej1StUZ2lf5vE7aboHfb0Om4PT6UB260n7b30AbwdfsIBOZr6BI/wwKdE+h&#10;QI+KS+sIUm4dUGoNSt1BKcRQSAUmRRlkTXKa5nHEXNuPh2e/QuDJzxBw7DOEHP0aIce+YnyNUKq+&#10;iLM/IpLACzvzAx4RhLIN577wc3sReemn59NdZO1v8p0TfL8DSLyjhuAuANO4lRAIigpUQ/CCsqxt&#10;F4JK5pkQVABIJZhjQvA9iyza33Sqv1QCMNmE1tdYg8pPG4lm+kg0N0CSjTldhTUSba0QZWWDmvRi&#10;TBBMnV0L6GCMj6+hi1CZpSzhOanApH1kgUpvHnU948rfeffoCpXLItoH5tFPKI7OLCvn2hxhsqBS&#10;YZLUaexfR1rtMqIqVYgoX4N/Uj8aenjC8p+cloK8JVpK6RTH0w0b26QU/81ML6K6goqpdwPTY1R7&#10;nSsY7N1GTmYX8nJ7CM1t1LfOKMkQAXP38CKKqnspPuYpPtRDV/2ExojMu+NBzVBVji5voofgS6eC&#10;7J/bQGXniGKTpVDDCmGzRADKeT8yO4eo7CrElA/DK3cWrvlrsM6YQXL7nFL6SvV0G6q1BTS31qGk&#10;tgj9C3NIKenjOT6sjD/mFjShoKgKbe3DyMxsQEV5P+bosVeX+P1oK3t6JjG7sI7e4TFMq2jNVZtK&#10;zJEr/dw/Qts+s75GpmxhlrzJre2kDR7DC8P8xRoozwsm1lE4+xQlM9uooIetmib8eLubcnKcbzJG&#10;HztJGT6PbcXGqn9SymseuHSkX9mWq8IWJqVGGEGoohSXSZNLog75uAI/gnORUJNYYswQgqv8kaRE&#10;jswDWufja3wfuS21vOZ5oLxQktyU7gRbdeecUiCxsGEBOfwDyG98ivy6VeRUTKO+ZR7jo+uY4VVq&#10;fX4ZW6oFbPIKuD5DAPb3o6OiEi1FeSiJjcAkrzAZ7k4wOrgfj+7eQJqJHrzPn8Yvr/wZ199/E/rf&#10;fA77wwdw/7OPcOmNl6H/9Wc498qLOPUyVSDhd/jlV/HZv/07Pv633+GT3/0BX/zpJXz877/HR//9&#10;fxGCf8S3/+sP+P53/yesjnyOrjBbTKR7Y462d0GUH8E3S9UnMZ3tiRnCThIdc7keSgksSXzMZcu0&#10;F2dMpzlhKpUATCYAE22VKTD9j4wIJF20+98nrDRR53oTVQ5UfXaXUG57UdlWO15FncsNJRGxGw1u&#10;6sSEbJs8CCrPu8pzalyuE358zF0AqEH4SWJFW/kM+azeh7S2tNudtNud/Mw2fqYkN2Qr79Hqfgct&#10;BGmFxTmqvFOotDqPYsPTyNWUgqpHkHX3EFJu7EPK9X2Iv/wDEq/sReqNn5BM4CVc/hHRF/cg8sJ3&#10;iLz4HaJ4O/z8Nwg5+TlCTnyF4ONUfozQU98g7JfvEXHuRyXCf/0Bkef3KrX/oi8foB3++T8lPFLv&#10;nUTCrYO0x0efAzCD0EujwtyNdCkGQcudRRBLAiXXkHbc6JJ6lYfJFWSbX0U2VWqW6eVncQWZhKMa&#10;gLeQYnqXELyHJLP7SLYwQLKlEZJtLZBka4kYK0skuPtgqLEfM+NbGBgg1NqmMDSxibp2bmfXMEYV&#10;2ExXU9s/jxYZEyfopmViNMVHWeUwMgq6MDC5ioU1KW+/iqVVKqTVFYxOL6CFgMptWUJq0zqiKtbh&#10;HdeFytZJ9Qn57N/UHP/uFxawuLJMcbHFs5ZYJA07aYG7O+YwxZN6enJTgWER4Vde1oXO7hlU1w+h&#10;b0QFFUWRiude5xCV1MwqrfkiFeA8hikuZv+/bJ0FYBzZlbVnN9lskmHwmJltmZmZSWYx2bIs27LM&#10;lpmZmZlJspiZmZmZmcnnP7c0nmT/XWduXnV1qbu6uut75zy4T9Jg8bVkKlx2VQ3y61sRQgDn0Nb7&#10;xKYjPreIIkaWZ6fo4f0srKjgvW7hHoVdF8xxwyYPN92bccqpDk/9cpBaWc/XpKUuySEAQ2Du8JaK&#10;LR+OQZkIk/GJ0en48NEbmVm5SMsqRlxqDT5ZhiKTlUs9HWsr1XIl7/ni0mKkZqbRkX6hUi5DUEwq&#10;8utaFAWYS1VY1tjA4HXk+URlltAG5+CbZNIsiHDxLiT8iqn6iloQwsehJa2IpfrLbgKyWR3k8QUq&#10;hOq8kNLYKB9OahtJwCj1jFjbCtJe8uzLEMXKP1Sc2N2v6k+UXzXlsNjiCqpECaV9kBezXkDIEAtc&#10;y9cppnor4ZeeW96A7PImxGZVsiaq44nXwTemlhe6Fc6hTbDzK4NfVAUy81uRy9qznLVmc1U9WvnF&#10;f6Hkba6oQnFKGhL8A+FnaY6gzx9REhKI8/o6uL5ODxYH9uDDblMcnDcDa3t1oQKcxsfbcIFw3Dt1&#10;IowIwGPzZ8GAANQfMlSxwMv69McMxf72xcjfO2Jq736YJm2Bv9EKd+yOCe07Y0rHX2E0vj/C7h5A&#10;nuUlFDvcQKHjzTb1xxD1V0QAFstYP0KwnCqw3JXwU5KgtllfiSJZD8TqgtIDnPPuJNKeH/pTAQqw&#10;wggfRQFe3KgoP1GB0vnw76GM6SOoJET9SXxtLwy50gbASMJMgCoAFAUo7yEKUOCX8NCsDYwyDOYP&#10;yy2vG3LJGOEX+fdn+Z7nNlL5yZQ1UXjq8NitBgeT5bAxXkzoLYT5urn4ZDAflhuWwG7TcthvWQlb&#10;lg5UhfZKFmoB5XJYGC7CK+05VH0EodpsPGO80JiLF5pUfToEnz5tr66oQQJwvSoBuJwAlOSnov7U&#10;lSEvAkGb7WuVsN2h9icEpRf4X0ElSBDKUpvO+9fB5cB6Jdwk0elhAlAg+D9iIwG4CQ5HaIGPbIUN&#10;FeD/BuAJWJ45gXcnTyHA0hlZsXnI4e81J7cJ2dm1KKn6giRCLzajTOnRFQWSUkRbTFtUWs9Kn4ow&#10;IakKzq7ZsHPNQEZBPWTx7vwSVuR0Rq3SzEQbnE5YBmfUwzG6HhYhLYoF9grLUu5H+ScWuKaOr1ta&#10;grTMDIoU3qMUFdIGWJBPlRUhbWm5KC6qQl5mDeIjcxAbG4/ouFj4BkYgO7+agga8B1uQRTFUyPOT&#10;zo3iOpn+RvHC+1QgkltZTpDXKoCJSCfMU8vgn5DN/bWELoUSBVF5NSFFJggEE7LL8No6EPahpbhi&#10;U4AzLrW4656OlAq6Sh5fVJ6LjJxYuPjZIL4gDxYeicrwmlTa6vDwHOTllBB+JXhlFQY7t3iecwaq&#10;S6kfv1RTDcYjPtkLuQUJVMzNyrCd4Lh0xQLnU62KAqyW68LzqBBVSKakU01/E1bUDH/WBr6sQPyK&#10;gJCCZoQUNiC4rBmJ/ONkwi+FNVCeWFZeQJHj8mEkeB2UmkUUYB2vrkyPkfY/UW5iccX6SogUFthV&#10;cb/ATzo9xKfX8fUEgNKeKBAUCyzjecQCV/ELK6ppUNpB4rOrkcwfg9RyAXEV8IqkNI9phktYMxwD&#10;Kyj/6yl9G1BR3oya0jo0VdECV9AC88vJSUxGWng0orx8kRHoj3gnBzjduYVja1bC4expRDy4jSsa&#10;q5T2P+kAebd7K65prlYGQO+ZPB5bRw9XBkSvG9QfG0aOgv6IUQRgP8yjBZ7RvReG/NIOUwjEWf0G&#10;YXS7TpjSpRfGtOuM4T/9iNkd/wlzM3XkfTqNYqq4AodrKCb4JAR+hU43Cca22R4y4LncmfBTBj1f&#10;/ROAYoFzZfzfxzPIfH2cQDpA9bdXgVQEYRQuMPpjALTSzscyisAT6H2NaEmV/0cvscBLjpF2wuDz&#10;GxFJKIYL1P5o/xNbLTZYLPBX+6u8141thF/bdDt5P7HcEpJ7MPT0BoSdNkKwDLo+QNu7Vw3ee6i6&#10;Ni+DleECfKbC+6Q3Gx90CEHd+fhssAjWVG/2xivhbLoWztvV4CrLWW5ZBSujpbS7bW19LzXnK/ZX&#10;LK9sK21/tL1vdRfjg8EymBuuwCejFcqgZ5n9IfZXen0l+UFb+5/6/wDg1zZAscG28jxLRxlGY0YA&#10;7pNYT0ssYw+p+A63hfMRoz8tsPOxLYoCtDm4GVaKCtwJ25NmSs+vzZmj+Hz6GD6dPALHO3cR5R6C&#10;uJB0ZKbVIi2tBqV0U7JSmUzuT84pRSYhllleh3z+XmV93ZqmBhQQBMGR1bCyK4SlXSYSMqqVtvBS&#10;QqSYyquqvEy52zJoJ4PSyuAW16QA8KFNOpx8U1BP1cbbSWmWUnLD8B6KS4hTVouroXqs5z1XRViF&#10;hyYjjkqtpERmhhCoielUqIHw8LFGWFQw7XYdymq/IDw+H4FROUiiQi3n/SmqTzpEqhQhJAOhCXc6&#10;vkRCPDytAgHxhQhJLVTuf1GbkqdQkrXKeD05r/LKCiSn5SCbbLljk4jzLsV4HliEhBJaUyqzuuYK&#10;lFTI7BcHhCRnwtw1GR4RmSiorkdMXDYKcqpgYRcC3W3XFBVsaW2JQN93SEp8j/CoB8gudEBeUQiB&#10;W4OskloCtwSlhJ30RheyAinn9VDOm/uSeM6xedX4JiivFUH5XxBIBRhUSClLWRxcUIsoylIBYCR9&#10;fUpVE4pIqa/wk55d2f53GNbLReGHFuBJt72k0lYaQEn/UsKwrJ6PpberqhGF0n3OEJkt8wwlb5mM&#10;YyojpWW8U4XAkScpwGUlhByqwJjMStgH5cMnvg7esfXwpPyX9j+/qDKk5dcjI7cGeVR/JcX80ZSJ&#10;CqxFdUEhweeF7MgIJAf4IM7dFi6PbuKSoQ4+HNyD6BePcc9ID/tmT8W+OdNwbPFcnF+9DHuVmSBz&#10;sWP8aGUYzP5pk7B55FDoqQyC/sgRWEz4ze9J1de1D4b90h7zVIZh/uBhGNWuo6IER1EdDvjtVwz+&#10;x19xdPk0JL44hlzz4ygizIpsrqDE7hpK7UXlEXR8XGp3VUkqWiWZlglG2S6xvkhoXkSR1XklJX7u&#10;x1PIenlMyQItQ1FiCKtIAk0A1wY16QTZpMApirCKkgQJDAGbwCtC1B+PlWNEKfqeMlAAJsdG3/oj&#10;ndY1E2U7Voa53NuD5If7lN5fpaeZ4IuUhKt8/XB5L1GPFwhcKr+Q04bKzJCAEwbwP65HAGrA1WQV&#10;HIxVYWO4GBZ68/BRmwDUmgNzwu2z/kJYr18Cp00r4Url5kbl5k7l5ryFltVIlZBciDfaC/GK0Hsp&#10;AJSeX8JP2v0EftIW+F5/KT6tXw7zDStgYbRKWRTJzpSAM9WCLV/LWhQg4SehQFABoAyF0VEWULeh&#10;TZZtOwLQVlLtm+nDfp8BHKkGnQ4aEn7S8SGdIH/EUaq/46L8TGBJ+Fke2w6rE7thfXofbM8dYhyD&#10;JQFof+E8/F+8hb+1NwLcY5CSUk0IlaKEd2Ilf9tllXXIzC1GIX+jZazgq6mqClnJS9LR9MJmeEfU&#10;wsqtFJ/s0pBIqMgUN1n1rYwWr7ysAl+obnKLixGaVAjH0Ap8kjZA63S8tIlAiTSqK/8EgG3QSUhM&#10;QU5eIRpoW+t5U5WVUVRkFiI8LAApid7ISw+jAnSAtdUp+AY8QWxyGPL4XtI+mZBN+xlDYEmbH+/j&#10;nIoapflK2uWrec9K8xU5iWLaOyV1fXY9/BMLkFxYqQgaubcrahv5GXgQoVxPy1zOg6trmhGYkIPX&#10;vtn4FFSKgLRqJBSWISEnEcnZUQiI8qPAycFz53S89U5CAa9TblYJ0jOrcP2JI2auOYZH5gF4afkE&#10;fsH3EZ94nxXLexRXWSI0/i3Pq5iP65FZVMFzpZXndajgdSyq5jVnRSCcShIlnFOJb4LzgWACMDiv&#10;GaEFtL8EYFhRPZKogSOk86GUNQ5lnfT4iPX9Cr6vITAUACofuJGyVy6MdHxwn9RexbUNvJj03goA&#10;v6CIX7TUejkCKh6bU1KNAtaE0tYhzxWxhiznVc2hPJeEhtn8oeSTgsH8ETlT+XnEEXoJrfCJIQDD&#10;ahCdUkmY8seTU65MCi9j1PMCt1Y3IC8hCWmhIcgI8kOipxOsH1zAx3MH8Xj7RrzauQUnVi/BgYUz&#10;FQVoNmsKji6agz0Cv6ULlGEw28aOhOmYEcpwGBMqQV2V/tBUGYAV/Qdifq8BmNK5N0b80gEz+gzA&#10;nP4qGN+5O6b26INx3XtiYMeOGPrrL5jXvR1cL2xD2pvDShteofk5lFheVNb6lSixuoQyQrCCMKy0&#10;u66kmi+n8iuxPIfiz2eR/+kU8j6eQNabo8q0srRHB9pmVcjcXyq7tiEwpkoHx9de3wiB4p0dSoTd&#10;NEXoja0Ikc4OOYaqTwAoClBgKFAUVSfl16lvEvIeyQ/MlFKGw8R/Tbt/hfZZptqdM0LQ2Q0Ipu0N&#10;ovITAPof14fvUV0FgC6bV8NuwzJYEnYfCb73GrMU+NkQfA4blyvwczdVgydh5U71JuGyeQ3sDVVh&#10;Tov7VnsRXmvMx+s/ICjla+77XwCkCpSV4Kw3rVUWSpKw5WtZblv9JwSltN0pHSDaypAZCxM1WIpa&#10;3K4Fyx18vIvlHh3Y0A7b7TeAPa2w40ECUOb6HqLyO2yszACxO25C2yvw2wark7thdWoPrM7ug835&#10;g7CkCjQ/fhgRz1/g46mLcH5lBy/7ECTElyE7V36XtK/8TTaw0i9V2qsqUUuFVEdhUVLVgqikckSk&#10;NsI5pAKWXiVwCyylWipDTVUlmhup3hoaUMv7obGhHuV0N8ExuXRA5bAObcZTpzw8s4mmY+JNyH+i&#10;Er8CUBYKio5JRB1BSwGEqJgUePv74rPFbUQG3oGD1TF4e5ylKjwD/8AbCAh3V6a95dIi5lW0KjMz&#10;CnjeFS1NyKmiEqS4UYay8a2k41Lu/0oqvODEImX4jgfPy5/Wnh+X9zyhSxa0tNIntjahnuInJaYQ&#10;8THpqKLik7VEPnrlwj22jDa4AallBcgszUBQQhTeeSbhrnMhLlpFIa6gEhWlDbTHFXDyT8Dlx94w&#10;OfAUUdmJKKj0RVmFHdXlGySm3ISlw2GERNmgurYWeSVlSies9E0ksNKRVfQEgHLO+QSkX3w2vgnI&#10;bUVAbgv8CcAgAjCQHyKSZx9D4oUWNSCWNVdujbTPCfCkw6ItFBhKyLbsY21QWS9DWRqV9jx5k7Jq&#10;kfgV3M8vnwAsZW1QylqoRJQerXUFv/z8ilqSuR65ZZIuW6xxM59rQWpuKRJzCpFFOKbQkrsEFcA1&#10;up4XWADYAu/oOniGVyNFsutSxmfllSuZccsrG9DKi1+UnofMyFjUZmUhw88Lfu+e49qODfB6fB1+&#10;d69i96zJuKC7Bo5njynwk+wv17TW4IaOmrJ9eulCbBs/CqbjRnF7AdYRfpsnjMaa/n2wvF9/LOw9&#10;CBPbd8eYjl0xrW9/TOzRG9P7DsCEbj1piQegP62xyi+/YuSP/41zBEDC86NIfXUY2R9OIt/iLAqt&#10;LihrfRT9UZbYEIi2l1FGNVhicxGFloTf5zPIMz+F3E8nkfnuKDKeH0Lqk/1IogWOo02NFoV3XWZy&#10;EEgXNyqdIIHnDRFydTPCbhOKjOCbJgi6sQWBVzcpnSXyvMzykONl6pz8rbQNSgeJlPK6kmIr+ZGZ&#10;Eon3CUCZBcL9svBSpLQdylCb0+vhTxUZwjKE8As5wWAZRAj6HdCGN8Fib7QMFrpUf1qz8EFzFsvZ&#10;sF63CI5Uhk6bVigqUQDoQRi5bqEV3kRoCgD1FuE9IfhGa74SrzTmEIIMbVpjHdpgPv/OYAk+Su+v&#10;ZH4WC0x42hJsEtZb18Jy+xpY7VSD1Q5uCwwFhFR9EpbbZL86rLarw4Kl+W4NfN5DCJrpwHqfLmz2&#10;68N2vyHsaIXtGQ6H2jpAvgLQSjpACD/r02awPbsftmcOwPzoPnjfvAa7U2dwUX8jXF9YIcYnHkkx&#10;RcjNrkEFlVctf/cyXVesYXFxBWpreB/wRpT7ICG7Cn6xlXQ3DfjkngeXgHwkpRXROuejsqIAdQ01&#10;qKIVrq6uoqVtpLpphnNoORyiWqmU8vDaMZ7AkqRYYoElDTxtKLerCc2Y+BSUUEhU1dZTKBRQNfnD&#10;z+8NCjJfISriPFLTbqAw/x68PM/Axv6pcs/m8/6XfIOJWWXcrkENX6+YEJZOzmpp3yNYSitrCb96&#10;FNVVIz67FHlUgnaR2XhkH4zIjDJF8Ij4a20hkBnVlbT9SWVIjc9DCT9LWGoJPnmkw01mh8VlILOy&#10;EiUNtQRjAg49cscN1xqctU6BL211A+/pwsIKFLDiiEyuhuaGq7Bwj6QiLUVQ6AtEhpyDv+cueHsd&#10;gYvbLRQWpaC8qlARZ0EJ+XhuH6pY4Rqlevii9Ee8dQ4hAPO+IIA2OIAADMwnBAsbEUfghRbQ1xc3&#10;I6lcVqCHsuhKI8GmdFRIqYCwrfNCYCcTkQV+NaSsAkPCroxgk2EtfC9Us7pQ4CaSnzZAZGgF9+UR&#10;fLIvkx+ulD+QAl5sSbpYTAkuAxYT6NM9I4rgHlYLt+hWeMa2wiOqDj6xdQhNaUJaQRMyaX0lJ5p0&#10;g1cQgPExqUiNTkN+fBpa8vMQ8ukdXh/fD4tzh5Fq/R4X1FfgsvYaJFu+hfnhPdAf3BePjdfhwhpV&#10;JQ7Nm4EzBODm0cOwa/J4nFg8D7oDemPb1IlY1acXVAm8+T0HYFLHHpjUrTem9umPUR27YPagIRhD&#10;+zu1Nx936o4+P/yEEe1+xtqh3eF3bQ8Snu5H2uujhNkJgk0Ad4729jxhd0EJZdtKbC8fW51DnsVp&#10;wq8NgBlvqP6eHqAtNVMAJSHzc6UzQnp9BX5+Z2lDBYIyH5jQk/C/YozAa5vhf9m47ZgzVGpyDCEY&#10;wn1KXBLVaKL07grwZOqagDaZdltgK72/ErL8pqw8F0wAhsqwG1GRZwwRfmo9Qgm/MCrB0JMGCDio&#10;C/+9unDevIKqb86fAHyvMYOKcD4V4DK4bFkJt61r/lSAov4cCbKvABTwvSPs3mqLChQLPA8vGQJA&#10;6QH+sI4KUI41Wo7P/DvLTWKDCUGC1Np0rQI+m11UggShhLUCQ3XY7JQOEG3YMqy5bbmLClDgt1eb&#10;ANSG1T6BoD4huB62BwyVsDvQBkEBoN3J7bA7vZvQM4PNmX0KBG1O7YPzhVPwvHoZhxYtwXnt9XC4&#10;+waZIelIjcpHZkIhGmXcH52J2FBZGK28lHaM7qewvJaVeDlisiqp/ginlBZY+BTA1jMZiem5yKYt&#10;LCpOZcVeoEz8b2xsgCwDmU91Zh9Ygs9BdXjjWYwXtjEEIMEn7X9fmqgsG1BZU6OslpaZXUiANnG7&#10;SREtNq7+MLc3R0FZIHIK3iEt/Saiw4/D1/Monj8zg3+QI+9Fgo43eJY0K1U1tXVcio2ko5M8gALA&#10;cpmwQGVXKeqQri6LTtE+vgZXbeJhE5im9CJ/4c3fSnB+EW7INLX0GlQXt8FZRNAnl1g4B2XDMzId&#10;kbTmBWSBhVc0jj0Pw2XHBpyySoV7cjGqyKBamUFTVIREwnX/WTusO/AB4blVcPSyQHLcQ8QEH0Rq&#10;0lWERd5DRMR7hASZIzYhErfeuuG6dTx5VtU2goWKVJrYvONKpQ3wC5R2wLwWRhMiy1oQXSHbjYol&#10;zqoR8MlftZDCMlylradW7K/SY8sPKNsih2t4oOwTANbwgygSn9KRChRNjDL+AIqUsTqUo3xeTkJq&#10;CRlzJAM+y6jg8svqkMcfRaakt65qVdYbcPAvgmtoC+EHuEY2wymkEgGyxkFaE388DbyQragkMDNy&#10;ShEYFInggGiU5VSjha9RFh+Pd6eP4MNxM7w/sps/0Nk4uXQ+3C6dgtfdy7i3UR/6Kv1wW19T6QkW&#10;9Xd80VycXDAHe6dMUNoAzy1bCENa390zp2B+x3ZYOWAglvYfqljgGbTC03r1w5gOXZR2wNHtO2M8&#10;4Tet50D0+/V3DO/SEWN++hueGK9GwuP9yiyOtJe0s29PKmt85H86iwLaYgnZzvsocZrbp1meRPa7&#10;Y8hiZFA9Kgsh3ScACaKke5IFZpdiXcX2iqX1O024naEyO8dtqj0fqj3PMwbwv2TExxvge9pAOcbn&#10;pB48j2mz1KcdpmIkMGNublPS66cQsOlP2gY6/znmj+ctg59TH+5XrLBY78g/OlPCT29A+PH1CDu+&#10;DhEnDRF2ghA8uh6+tJSOsjSlwSJ81luAj9pz8IEK0IoK0MF4BQG4+g8LrAm3LWr/BkFaWv0lSpvf&#10;O+nwkLF+3FZKiX+zwLL40af1K5T1gC2NVisLo1tvpPLbQuj9YYGttvExo60tUMYC6sBhN63uTlpe&#10;PraSKXeEoRXP15rQFhtsu88AdvvWw54qUMJh/wZa4v8bgHYMRyrAoLvXsG/ubOyeMRsXtNbB8hJv&#10;SJdwxPglKlmX64rq0MTfdzUdTVOdJEJtQgVvyGKKgZisYsTn1/G3XQi7sAp88smHhUsEAZiB3Lx4&#10;ZGaFI68whTduK5oINgFJKdWZc0gZ3vvU4KVbIZ5aRyrj9BQAtjbydqXKLClBZVUN771WtBCavEtB&#10;0Ylz9zxgYHYfD229YOv2DF6uZ+Biu4t22AS21tvx4u0BAi2T4oYOraheuX+jqdBS8qlEea9LZ6eA&#10;lLc3RUpbfsDswjrce+2PW/bFuOpUCuuQLOX+lgkJMhpDJk00NdNWp9eiML2aZPyCOkIhnoBxDsiC&#10;T0w2PCLSkE73ee2FC/bd8sVN5xZCMBdBWRXIlhEelHAC3QKC9vTDMCza7oDtd3xh7ReMvBxHpMac&#10;o9J9hsjEm8jKegIvtwsICXfCI2t/3HTLxWd+BjlXyZrNSwLnsHxpA/yCQNpgAWAgARjNmiW0qEnp&#10;DY5hWVgvwyr5QZqlvUJ6q9og18QLIfCTQcwKAOWisJSQdo1mglJ6grhbUY8CQGnXyy9vRH51Iwpq&#10;KKn52jLOTxpSc1kjyjJ7paR8ISFZSDssWSnichvgHl4B17B6+MR/4ZdO9RfdAN+YGkRnUv3lU9az&#10;RkhL448oIQdJKXm8WBUoy69FSXwWHG7cxou92/HKzAS75k9XRuy/27sTfneuIeT5A1zT08TG4UNw&#10;YZUqDs6Zge2TxuHIvNmE30QclR/0pPE4vXgB1g8egD2zpmPGLz9DbcgwqA4ahuld+2B230GY3K0X&#10;xnboitn9BmP0750wql0nTKdFHvhrewxp3x4D//43bBg/DMFXtxOCewlAwuX5AWS9OobcdyeR9/6U&#10;EgUCvg9UfO+OM45x3zHkvD2K7LdHkE0FmPVcIHhAgZREAm2pAFDa/gR83if0lM4NX257nFoHtxP6&#10;cDqirZTuJwzgeZwwJLDcD+vCfg8t535N+AiwLpoQajuVaXCJskrbQ4KWsEu4K9PgZOW5tvx98dd2&#10;IPayKWIubUX4ORn+Yozwk0YIO2qI4EMGCDqkz1If4Uc3IEiytGxey1gDZ8Lfhpb1M1Wdlc5C2BJe&#10;ToSWK/fL805GBCLtr7PxSjjQ0loZLMVHQu4T4wOB9157IT4Qfh8EfLoSVIDyvP4ymP/RDqj0CEtp&#10;tBIWMiPElECkEpSw2iZtgaL+tKn+dGG3R4/qTxQgAbiLym+PLgGoSwDqEYBUf2YGsNm3jsqvTf3Z&#10;HzCCw0FaYFpfu5M7CcA9sDu7j/aXEKQCDL53Hdd1dLDwt444PHcJLmkY4PXhc0hwCkaAjT8qqO7q&#10;CmvRTABKO1gTa/xGkqg4t4SWrg5RGcWQ9PEJhQ1w5W/dI7IKbgHJCI+LRXF5GjKyI1BWkUf1WI86&#10;2s26pgY6pFa4RVTic2Ajnjjk0s4lIZUQbSZY2kweQUWbmZaajRa52+Xfl3oCtxnnHoVjy7kgmFz3&#10;xd237+HidAO25tvg77Ibvm47YWOzB+FRNnRupcrSk+nZ9Xj8OhBuIYmK25NxhQJjudeL6wly8iAx&#10;oxIvbRNxybIYF+zK4RRbRkdIFpRVoKWmThmCIyAuymtAYkQBmutbFUsfnSLZoQro8nLgEp7De7wW&#10;b5zTYXbdE7esi/DMIxuRdITJvFbJGc2ITa2gda7B7qt+WHHID8a3omEtszrSLZGecgsNTS6IT3mK&#10;3OwHiI+4jOJiX3iSAxftMnHZPhwpVLbyGaQ3+4NHRlsnSEAO4ZcrnR8tiCVdg2krQ2iBU8uko0LS&#10;bbeN86sn0b+GtAkK/Or4oWRbOj/aSl4YllLhNIgiJNT4nShRWkF7nUkPT6gFsCbwS6lEDolew9cv&#10;qKylJKdiq/yCaiq6Kpr+5JwypBTWs2Yopu2tYVkLr/B6hBCEAVG1iEqpQVx8EVIYOfwCsjJKkZpZ&#10;grTsUiSEJcDj4Rs837wTz4yNcEV3Dbwe3ETUh1d4edAMVmdPIfjJE+ybPQvbx4zBedVlMJs6Bdu4&#10;bTZlCvZNm4oD06dj+9ixODZ3DpXgRJhOnIwZP/0K9aHDsUJlKGZKu5/MBOnaC+MIwFl9BmJCx24Y&#10;SQhO6t0Pw9t3gsqPv2LYzx0w5pd2sNilgajbVFqPtyP12S4C7QDyaYnzCbj/P/Kk04SR8/IAMp6a&#10;IevFfmS/OMRtUWNmSiTc3UEAmigAFPB5HtOB93FdllQ4+6h2GLZmtHwsrXapwcJkJT5tWo5HtKIn&#10;Zw7AqVkD8UB9Gpxo/yQ7sqSGD7+4EyHnTeF3yoj7jBF1kWrvHNXeiY0IPbge4YyQ/bS5VEzBtIrB&#10;VEsCO5/tWvBm+BMwgXu4bwdV4FZa4W0G8DHRhashgau7HC66tL76q+FlqA7fjVrwNF4LN+NVcCW4&#10;nA2Xw3H9MtivV4W1gbQfLsbnf4tPOoTev4WFHo8RCFIJmq9bjo8bVuCjTImjArQwWauEJFSQucHS&#10;+WEltpcqT0IUnxI8Xxuer/Vugm8vwcewJgQt+dmsCUCbAxthe3AT7A5the2RXbA/sQcOVH325/gb&#10;Or0T3rcv4NWu3VjSsQ82jZyJ4/PW4PxKTVw13Ix0pwCE2/ihPL0MTZVNaOHvupF2sr68Hs10Q9Ul&#10;NchlRR2bVoIyyqkyQi0yvgLeAXnwC8mET0gIMgsTWcknUfXVoa6ihhCkjfvSiKSSWrhG1+CNVxXu&#10;WWXSNqYht6xZGfNHk63c5AKd7KxSBIeno4jg40Nk8Z4++TAAx54WwPRGFO599uB7vYKNxQZEeOxD&#10;sNtBeDrtR5DPZURHvoCt0zucvmGBe5/y8cQmQRm6hhbqqC9t2Z5lbHAZVWAC1adnQi2u2RTgEsMt&#10;oYK2ma6QAP1C4URmop6qNS+nBqGBWaipJBD5AsmZ1bD3TYFDQCosfNPwgfb/0ptI7LtmB5+4YqST&#10;CSnlNYilWo5Iq0V4EoVQVAMuvIyHxlEvGF+JxefQJMTlWSI77wOKC/1RVhaOjNT3iPQ7g6JsaxTU&#10;1+MmK4nDb1Jx5lMEbGIL8NY3AxdeROEbv+xmSEeIb1YDImh/w0oa4Z9Xj1CCJ5u1lIzva/jSApnr&#10;2zZTQyxrG/T+JwDFhjagSsb/cT8fKmt21kjPFeEoj2UVq4TsGgSm1iIwvRG+iVW0udKGIACsVjJi&#10;FMkK9qwhK1lDJOe0DX72jGAtEcUPHtMAv5gWeIRUwdYjiyAsQ3xyibJIcia/gAL+KKLj0hHgGYzP&#10;d57B5vwt3NbbiJPLVPlDvYbqsEAEv3qGJ3t2IIKl29VLMB49AgdnzcCx+fNgRuhtHTMK28aN4eO5&#10;OELwmfDxXoLxwMwZ2DJhAhZ16qoowLUjRmMyt6dQ/cnQl4mdeyhqcGr3Phj+WwdM6NUHU/r0Q+//&#10;/paKsDMGstw1TQXBVFFRt7ci5fEOZD7fh2wCLufV/xevJQ4qkfFsL1Kf7FYAmEMbnPlM7Om+fwHw&#10;Oi3wJWP4n5XUV23W1umAOj6arsB7E1V82Loc77YsxWP9Wbi6bIwCvh0j2mNj/+8Y32PLoJ9wmiB8&#10;oTdXGS4i4+VstlKx0b7aMexpSZ03EVAEizsVlgfDnarLldCRx+7rV8Jr41p40oJ6GbGSoQX12qgG&#10;781a8CMAJWTb01gDnhvUeAzBt0kLQab6CCAYPTapwWXjKjhTEToSgPbrlsGOr22pR6hpLYaFgO6P&#10;+ET190mHIFRgKMNrlsKc8UmSI1A1fjDk5zUiCCUfIC22hLnJGkJQOkLUYbmbFcFeWl0zQvCP+ExL&#10;bLWnTfVZC/wYVgLA/f8XAHcqALQ/LVlf9sLt2glYnz6GtQNUsG74ZGwePZu/F0Jw8Qqcow32ffwJ&#10;Cc5hyCSAmuh8mkkEijClbGG0kiYlvN+SMyUhqLgpICWjCt7+GXDxjkVYXALS81KQnpOCmpoa1NIu&#10;l5dXKHNrI7J5D9ACf/SvxiP7THjGlCC7tEFZKFyWxxQlKP/KeA9/ckvAlbey1m41PNPrYHY/FHvv&#10;pOOqZQleO/oiOOoVfD32ID7gDMJ9r8DOajeiws8jKeEOfPye4dil+7jwPBZnn0UgJrta6V5p/EIl&#10;SszK9LLiGkKK919YhsxMqcIVqwx4Jpe3zf6qrKLirVVyNDRxR1REBmyt/JBH61taTCtf1Qqv0HjY&#10;+oTCOz4bH30TcfK+A649s0VaSTaKa7PoGqsQk9qI+MxGRJMdoUnNeOdRDsNz/jC6GI2blkGIyvRG&#10;YqozgkNd+K5NqK6KhafjZaQm2ip2/aVPBg6+yYHZsyxcd6zB5c8FeONbQgBS/QXQBvtRlUVRffnn&#10;1SKggDAsbkQeLWo9xXQDPXMdL6q0CdQ0yRg9aUQUO9y2LfsbGFUkrXSEVDdQ5oslVkIGNxOe/NKk&#10;JyeFljU4jSBLaaLcrUcOL4BMncstq+LrSV6vWtRQYpaxtkzMqkJyfhMCEhop9+vgHV0Pt+AaOPmX&#10;w5+KMCatDsGRuQgKz0BSdhmS0/IQGxoD87uP8fH0RVzQNcLhZavhc+c+viQmwf/VS9hcvwLXW9dg&#10;e+Y4Hm3ZgA0jVHBo7iwcpu3dRdu7bcJYbBwxVHl8cslCbB03GlvGjMTeGVNhQhWo1n+QMhVOa+wE&#10;jP+9IyZ06o4ZvfoThL0xhxZYGQfYvjNGdOyCmQMGY+D3P2EkrdFo2uHpv/4DL7asRcTVbYi7vQWJ&#10;D7dRCe5Gxou9SqQ/36OEbGe+NFMijc/Lvpw3B5D7hnaYEMygckx+JNPStivT2kKvbFI6NrxP6cHt&#10;qAbszFYTfMvwZtMivDSaj0f6M3Bj9ThcXjoKJ2YNwNHpfXFuwVDcXDUB11XH4hrB+N5oiZJAQObQ&#10;vtaZi7dqs/BBYw7er5kJS415sFafB2fNRXBhOKrNh/2aeXBYy30ai+GhQwjqrYan7iol3PWo5vQI&#10;SYOVBOZqxhrCby28jAk/E234b9WBP0t3PmdvsBy2BoTtupWw0af91V0KC60l+MjXbYu27Q/qi/Be&#10;awGtsNjhhbTHhKCEPp/Xk+ExC/BGpsmtW4y3RsvwcctKJcwJcwtTQnC7Gj7v0VQ6OiQ+75VeXyn1&#10;CLx1SqeHFSHYFv8CoKz1IQC0P7yVFngHHE7uJQAPwOHcUThfPA2DceOwuPtAaA7mb2fSYphMmIXd&#10;M+bi7sZtcL72DMkuhIZbOGryZdIqCD3eT5W8R6j+JEooNPL4nNhDQVYZFU9waBpcfCIRlZiGuOQk&#10;ZOfncX8lGuua6ahaaTtb4R5TROtXAbvoRjx1SoOsdyFZUBqaZciJTE9oGwxTznvQI7kGp9+n48T7&#10;TDwLqcNpy3wYX4jEfbtK3leJ8A58hKjQ8yhKe4fiHC94etxEXPQVVBQ9QWbGezz9+AFX3sTj0sdc&#10;vHLLRCnFTDUhU/mlDmUNdHC8rzPyKxGdUa3kK7xlk0wox6K09guaCMeCrDw08JxFAbo5B8PRzhfJ&#10;CQWEUxEqKqXdvwql9Q3Irua9HRYL94h0PP9kQ2XsSUCGUiXnIJm8SMqgAqTbi0ptgnNUI/Y9iIYR&#10;P8c9uySklRbA1csVti6eijJtokqNjnRHfIKvooZdE3Kw/00cDnwswL0A4IpDKTxz6r92gnxR2vyi&#10;y6UdkF9AYSMiS5tRwC9MFhZuJPxECUqjplhdpR2AF0FCafP7t44RJWQ/YSYhbYAUhEpQCSO1QABI&#10;+CW2wC++lRa3GcUy3q+kSiF1Ib/o0opa5BTVIpF2OYXn5RFWDdewOriF18A1qBpuQVVwDypBSFw5&#10;IiLzEBGRjcCIJCTEpsDt5Qe82H8UR1euxiVDI+R4+6E1KxepPv4It7ZBEL/MG1uM8XzHFpxZsQBb&#10;Rg1TLO6hWTOxbexomI4Zjc0jhuMwrfGF5arcNwZGQ1QUC7x1wiToDBuuzARZO2IUplP9TerSU1F+&#10;E1nOpAUWOzy6QxcMbd8RswYNwdiOXTHkh18xrn0XqPztbwRuf2XVsZjrmxF9bxMSH21H2pM9SHu6&#10;R1F6EvI4/Smh+NxMUYi5rw+1WWMCMPfVEcUKp1EFJt2XhdHbcu/J2D7p1HA9qA6b3auo+pYRfgup&#10;/Gbjoe5MPNCZgQca03B71UTcV5uKpzqz8Ul6aTdTIW5YrCQGkOUgZbEgV1pDpy3q+CxtcASfpdYi&#10;2OkshaPmEjgRSI4EkrP2MjhrLWUsh7vumrbQWwNXnVVw0qSV1VwKJ21VuOisgCttr9f6tfA20oDf&#10;Zm34GmvBY/0aOPDvLdYuhLnaInzm65oTch/XLMC71fPxds1CvFtLsLF8w31vVi/A67Vz8Ybn85bx&#10;XpMw1FpIKDJ0FuGdDJshDN+sW4K3G5bhPZWr5Ab8tJkA/MMKW+wgAKkCLf+t08N6b5v1tRUI/l8W&#10;mAC0O7QFjke2weH4TgWAjmeOwP3KeWyaOAGzOnSH+tApUBs4BVsmL8aWiTOxY9osXNEyxOMdJ5Ds&#10;FI403wSUpOSjubqZQGhBVUk18jMKlCiX+b4l9WjhDSLt7I21jYiKToFPaAKC+JuOiktFXkEJKiqq&#10;lVT3lYRKSlETLP1zYEcraBNdB8vQIsQWtSK9UBIm1LY1ORF+xCXKmusRxeMfuJTjpmM9LjkU4Lh5&#10;DnbcSsKpZ2nwjclCUOg7RIfeQUGKCyqKsxEXF4Awv0eoK3yLnOTnsHK2w0XC46ZjE85/SscHv3Sk&#10;ljUgp4IiqawOheWM0hpkUzTFECpX3oXgxCM/uPtloIr7MpMKCNRcxMfkw97WG95ewYiNTkd4SDpy&#10;MiqUvgIZUVJFcJfyQWxOCZx8gpCaHYmcvCCq4ghu5yu5QiVRQ0xaPfyTW3HmTRIMzvrDIqwCRYSw&#10;u18M3tn5Q6a71VJw5RQUoLiiTOFKaHo+zJ4E46RdAa77N+KWB9Wvd86/eoHDi78gqlxmhTQipKgF&#10;0WWtKCTp5I8FgLU08V/hx+/hD+C1PZYB0JW0u7JPQnqEG0nCRpKwqroODY1Nyoekykd6UQNC0pqp&#10;/gjbJCAitRpJOWW8kG0DFEsqKlFSWcsPWonEjBr4RpTBM7wOXpEtcKP1tXbPh3twJZz9CvDeJpS1&#10;VTzCAlORmpIHN3NbXGXNu3/+UtzfYYryiDBUp6crqbDiA0IQ8MkCb8+cxqHVy/Fq11ZalZnYOWEM&#10;TixcQNs7FttZm+8YPx6bCECzqVNxeglr9NGjsHHYEOyfPl0BoP7wUVg5YBBW0gYvHjRUafubN3Ao&#10;ZsjMEKq/cb93UXqEVX79XRkWM7FbT/T7+3eKUhzbriPG/u0veKQ1D+EXjRBxyxBx902Q8nA3kh/u&#10;RNKDHUiWeLgDqY+pDJ+Z0fYeVAAokff6XwAUG/wVgDITROYACwCd9q+F9U7e/FtV8dp4EZ6tn4tX&#10;BOF7E0LBeCneGC6kRVRV2gOlp1TmyzrvpRo7oI+oK7sQcWknQs+YIva8GYIk64nhKqrBeXi3hhaZ&#10;ULMn1OwJP7d1hJ3BalipLaaS0+S+lbTF6kpps3YJ7NcuhoM6oclw0V4Bn/Xq8NmoBR9jbapBdbjo&#10;r4KtOgG7kq+9Yj4+rFqA9ysJNZbvVi3EK1ZOL5bPw3PVuXi+TGIOHi+djkdLCe/lM/Fi1Wy8phJ9&#10;pUYoalMdGixTUmO9WU/lu0GVsZxKcAU/80q8pyX+SDv8cZsaPu3QUAY+KwCkBbbaQwX4Z/ufQHAd&#10;9xsQgAThgQ2wOSgJELbCSdTfiZ1wov11u3QaZvPnYQlV/+rBY7Fq0GTojpoHA1rg9aMmYd/chTi1&#10;QgOXdE2RaBOAFK8Y5EZn/NH214ImgrAsrwwFGYWoLCAAC2gRG/jrb2nCF7qqtNQsuPtHIJSQSJJM&#10;0pkFVEElqKKayi+tR1xOMz5658GWKsg2pgYeMtuEkEvJq0BlTR3vNREeX2hVayhc6pQ5r2/ci/DC&#10;6wtOm6fivmchzn/Ig9mNSHxyikBEtDMSoj6gKj+BKpPgyC5GuI8d0kIeoyDpPSztbbHzkit23EvD&#10;9rvR2HPHG+beWUgr+qJAqaC4CrX8O54ecsubcemZF/Zf9cQHy2hkJFYgLjwPgb5Z8PNKgZdHOLy9&#10;g2H52RlWFr7ITK1EjSy/WV6LklqZ91+D0OQ8ZFfI+N4COLpZ8Fp8oOj5hNgU3ueZ5VSBpQjPAi59&#10;SoHmMWe88S9ETh0QnliIM3c/Io8AkgkUabnlyC2mVSd3otJKsP9eLM7bl+Oabw2e+DfjwpN0fBOc&#10;C/hm1CGipFGJwJwmhBcCtPAoEcXHuqSJdYmM5pYudqWRldHI2qqBX5ZMPK5qalRWdJIudpn3qwCw&#10;Xkae16K6JpeyPZ+1ksj8FmQV1SOCUjaYnj4iowUxmQ0IjS9WMkbztwFJhJCexw+ZUIGo5HoERtbC&#10;K6iWMr0e7t5FcA8oxwvLeNx96Qs31jARSfnIySpGoLkznu09DrNFy3B/nxkaefFyoqORHxOH0qQ0&#10;ZAaH482xQ7i/bROOr+HNsXcnDsp0t6mTcGjBXGydOA57Zk6jhRmL9cOHYOe0KTiyaD62jB+LDSOH&#10;0QITgLS9JuMnY2W/AVjMmN2rH6Z274VZvfth8cAhmN+7P2Z26oHZ3ftAhapPVKFAsf8/vldAObFT&#10;Vwz8239hWe+OtFW6iLxogJirRki8uxMJd0yRcNeEUNtKAG5TgJjyaNe/tRO2gVBKeSz75Zi429sV&#10;AEpHiPQCCwBtdq3A521L8c54Ht4YzcEnk0Ww2qEK290rYc3SZudy5Rjrnapw268J/6PrEHB8PcLP&#10;bVZWdou9sANJFw8g9cphRB7fjqADm/BJezGeLZyEZ/Mn4u2S6bAj+Fy1l8N69UKqOQ246q+Fm4Ea&#10;obYM1qsWwXLpAlirUjmuXAqHVcvgrr0WHht04LpeC0766rDWoPpctRgvF8/Di8VUd8toXZcv/SOW&#10;4OWShXy/eXg6fw6ezJuNx4x782bh7oJZuLdoLu4tmYd7qgtwjwB9rLEIz2mjn69bgVfGa/HcaA0e&#10;0FrfpyJ8YrQcT41V8Yr2/o2pGt5TBX7cpY1Pu3VgQftrsceAsY522BCWe2mD922g7d0Ia9peayo/&#10;W+n5Pb4DNgSg85ndcDp3CFtnTsfkX7ticf8JWD5sBpaq0BmMm0sIzoT+iCnYOnkOTq9ci8va+vC8&#10;8xh5QfFI8CNcSngfKZNqKQZKmlDCm7K2uIHKkPsoGL6ITRLbWlQIX98Q+IWn8D4pRkhmGVKosFJy&#10;MqnyyhGcXAvLgCp8DqM7SmpAYFoZ4nOrUFzVjJraJt6rov9kELJkkm5WBihbhhThiU8LXviWICCz&#10;Cs5hxTh+NRQvPsfyXotGbGIAaqqrUEYQZRcUoaqiGBF+1gSjF5y8wrDtnDW230qAyY047HuUgDc+&#10;hYguaEARQUUXjKqqVlQStLLt5pWAM1ct4RmYjPDYTETTrmcTWMnxdH8BsqxlISKpPJPTq1BUQqFV&#10;3Iz07BpkFjQhvwJIyK3n521CbmUVXHxtYe14G67et+Du+wExcckEIdlA4XbDKh3qB51w4mk0gfgF&#10;oYkluPbYFtHZlYjNKiMs+TqZpZCM1u4heTA86YH9z1Nw0jIHD71rcPZFDL7Jrm1FRhXtZkkJEorK&#10;EEOix+U2IrmwHqVUcA0ipQk8UXBf4afULgRiE1VhEy9yo2KT/+gdFlUo45AaKnkxcqn+0gk+RlOu&#10;kp8sm3I/MrMGsVSdcbmtSMyn8kyrQWRKKQqraA/4QklZtLaJNfAKLsJHm2TYuxXCxrkAFvYZ/MKS&#10;8Jkq0C+SfxNXheSEfLi8s8UhtY0E2zrYXbuNxuxsFCcnIysiAhXJqbQggbC+ex+2F0/jkp46jvEG&#10;u6anxVp6GfbOnoFdM6Zi07jRMJk0HlsZBsNUlPIAbz4Z/Lx+5NA2OI4ai20Tp9LuqEB1wGCM+PFX&#10;zCEIp1HlqaoMx6J+g7CoZ38s6D0AQ3/8TUmOsGToKIz6rSMGffcTpvC40e1+Q////AYHF4xG0Nn1&#10;CLuwAdHXtyD2pglhtpkQlODj2yaIv2uqQE7scNZL6QQ58Cf8RB2KYpT1QL4CUHqCXWiBbXcLAJco&#10;WZ0/bJlP+C2F3Z6VcNy3Bs4H1irHuB/RhMcxbQSdMkTo6Y0IOWWEoBOE4FljxF3cgewbx5Fx7SgS&#10;zpkh8QLV5oX9CDMzhpPBSnxYPgsflszA2/mT8XbuZEKOENReDYc1S5RtK1UquvmzFAi+njUVNssX&#10;w3edDmw0eQ6En73OGnwi/F4tnoVHPO7Bgjl4tHg+ni5dxCD4CL/nC+cTfHPwcPZMPJozC4/nzsZt&#10;fle35s7EbcLw+ryZuCqxcCYuLZiOy0u5jwry/JKZODR7PE4uno5zVIrXNBbigeEKQnAVXlIFfoXg&#10;h50CQW0FgAI/AZ+U0uZnR9UnmV8k+anj8W2wP7EDrudknd8jWD9+HCb90hGLB0zAnN6TsERlGlYM&#10;n4Z1kxZgzeDxMBw7k7+j2Ti1fCXOr1XD24NHUBQcj+SAJJSklirwk8mpXyq+KMNjyrKrUU9wNFY1&#10;orWe0ViHskIqpoBQ+EWkwy+xEg6hBfCILkJyWZPSfu4WTeUX1oDPIbVwjStFIO8dSRZSXNmEutpm&#10;RQHKP8kIU1xVr9hDm4hC3HSqpGJsQEJZMzIrW/HkQzxuPvVHap6kkUpBQUEFUtIIq4Jy1PM+9PH2&#10;xZ17L/HRNRXbr/ph6/VYbLoagx13ovDAKQNRhQ0oraY7pOcsKWlAEsVIOc8xM7MY5lYO8Pb3Rkp6&#10;EspKalHG+1xGanh7hiApJRN5xZV/TF9tRnZuDeJTeA65dUijA43NrKUNrkNGSTUCIoPg4fcZsUnO&#10;FEPOCIlIQEJ6DcIym3D9cxoMT/lh77UA+CU0ICadwiq2DNHSdEahlUG+ZOZWIpc23ZaK1eSsL/bf&#10;j8RVq0T4ZzfCN6EM39SjnJAroVSmHG8sREVdJcprSPaqalQ2VCntCDK1Ri5qC+EmvUsyyqhJVKCi&#10;CqXTvc3eKqGoRfr6ZgKvIQH19ZG0wjHcTiEAG5BTVo8YfrjEYtYIEpTRgfFltMJVSKPnpmJFpuyL&#10;qcVnp1S8+RwPN/8y2HkU4b19Nm1wLXwiG+AbXIYo/jAcn9rg/Lo92D5fAzZXHqIlp5iKLxXZkZHI&#10;Cg2D64sXsLl1C8737sL67HEcWjof1/W1lPU/No8diXNrVmDnzCkwHD0MplMnYOuU8dBW6Q+jsSOw&#10;e/Y07JgxGXrDBsF0ygQYDx+JreOlvUcFS/sPUgA4pWt3zO8/ACuHj4Dq4CFY2pfqsP9gZSzg8J9/&#10;x7wBQ5TOkcHf/YzRv3fE+M5dMPyH7zD1x//CS+PlkOUoI65sRPhlI0ReNUTUdQLxhhHCWUawjCUM&#10;lc6Sp1SDf3SMSKdIyhPJ3LwVMbfbprHJNDffMwZwPaIB270E4I4lMN+2SAnr3apwOrgWnid0lI6S&#10;ryEdJxGXtiD68laEnduEAAIwQOb1HttA6O1F9u3jyLx5FPHn+X5XDiDl/F7EEwj+23ThabQWDtpL&#10;YKM6Dx9nT8XLyWP+jFfTxuPzMkJw4Sw4qvEzbl4PLwNNmK9eBFfaZfM1iwm46Xi2YCoezJ+O2/Nn&#10;4P6i2Xi4ZK4Sj5fOwzMqQ4HjHX43EvdmT8etWdNxkxC8NmsaLk6fjGPjR2IfK6e9jC2D+8KwTzfo&#10;9eoMgwE9sH3SKByZPxWnVWWK4xLcpUJ8Rjv8ymQN3m3X+FMFfjZbR/hJb6+09dHuHpFFjzYpS2C6&#10;njCB08kdcDl/AJ+P7cXKISMx4bfumNd3NOb1m8TvdjpjElaNmI51kxdircoErB89A8Zjp+IwLfK5&#10;VStxxWA9kp18kBaQgHIqudr8WtQU1KCBN2gTHVd+aglKRb3llqCFAKytKEVJfg5CQ6N4M+fAO5YA&#10;DCqDS3gVrENL8VbWDA6ux3ufclhHVMOeYIvKq0U6FWUm5ZNMs2uWjhD+rw2AdcinKnvtlYbDz+Pw&#10;zD0LcXzfvLov8KMyO3fLGRn5VF85OSjkuRVQheUVNyKNEPEJSMGRC5Y4eCccRpcjsfVGPLbejMe2&#10;WxG4YZmAaAIwv7wOpeUEYQXta24ZX6dMGXydmBwI/4BPSEnyQENlAUqzC5CdkUJl64SIKH/kF+Uh&#10;nxAsKq1FRU2zMgQuObsc8TKMje/vH5OP8KQCusMUhMZFISopCkm5mYhPl2NqEVPwBVc+JMP4rD/u&#10;WGbDJ6aaFUYOomi5A2Jy4RuVibRsqt8imVhRB3PnZH6OGBy5R6Dyc0s7YXZhBb5pbc0l2DKo85IZ&#10;Kbxs2QReIWGVj4bmbDS35hN+1KVfWDvxWbm0EqIKJeRCy38Ud8qFb2qh1W2i5W1Opu2NR3VVABrq&#10;wtHalMpahReaH1oGfCazMoznxY7IrENwSi3icloRzxNOpAUPjqmCnWs+VV8ufEJq4Btah9fmcXCj&#10;/fUIkgWSauDvloy7J+5g38oNOLyKluXac1Ql5qO2oBKlWQWIdPWA/eOneHXyBBIszeFx8yqebTeh&#10;LVHDaSq/nVMmYsvIETi5bAkOLZqH7dMmYQvtr8mkcdAa1A+GowhEmQkycyq0B/dTLPLGYSOxYdho&#10;6LBcPkgFo3/5HcN+/AWTOnXBSu5bJuuE9BmIZYOG0fJ2Uzo/vvYSz6Q9HvLTzxjTsQuf6wSVv/wn&#10;1Pt1oxrTR+gFKsFLGwjB9Yi8tl6BYNhVAvCaEQEnq6tRDd7bitTHu5D+bC8VoUxN267si7lJAMp0&#10;uItUgKcNqOy04Lh/Dax3qeLz9iWw2rkMdntXKmpPng88v0EZNiMhU+iir5gi8cZuxF3ZjsgLVJKn&#10;+N6nNiPqxHba4P3IuH5UKVOvHELqpQNIoA2MpS2MOWSCsN18rc368NFZC0cqus+LZuHNzEl4Onk0&#10;Hk0ai1ujhuDjwtn4zErn9ZypcNZXgxtt8FtC8+HsSXg8Zwoez6dKmzyBMV6B3D3C7Q6v+TVe7zPD&#10;h+CEykAcG9Qfx1meHj0Cp1hpnRgzAscYRwnAQ+NGYP+Yodg2rD92jhqEfZNlCYOx2DN1DI7Mm4Qz&#10;qlSJ6vNxz0AVTzcux+uta/6HDbbct/6PoS5tyU4l35/z8a1wO7ENjid3wvnSUXw8cQAL+/dBv+86&#10;YEqvkZjeb5wSc1SmYv6giVgxjL+RsbOxZtB4rB8zA6aTqEJnzsBp2voTK1ci0sIO6QFxKEsvQxUd&#10;lljfapYCwOLMcuRnlKCYFbcAsL6qHFWlRcjKykcEARDJ+8Ezpga2AXlwjS6APa2rY2QtzAMrYBFS&#10;Dt+0WiSVtSKbijKdAJKUV82KlaYjayRgy6qVzsynLonYdy8Kj+yzkFjUgszSRgqPPJy+bolEnkNG&#10;VjayMsqRnVOL5DS6sUI+H1GCE7eCYXYnCaZ30rDvcRaOvCrA8deZuGefisiCakVhiu2upf2TkIw3&#10;kr2muiYT5ZWRyMhwRWFOKDITQ5GdHoLIcAeER7jQGVYqnTWSHEISK0gUVjcgt4JA5OnH8Fyi00uU&#10;pQLSi2sQnVGAuLwqJGS3cLsWkfkttLBxML0YwAqhjEKKn6mwWpkWGxCdjuAEApb2OoePs4rK8c4+&#10;Hhc+5eDy+yhkU3XKWszpybkEYEshAZdFuMUzIv+IaJ5cHLkWi+aWeIItE60t5VR2tMAMmUv3px0W&#10;uc3/JAFBY2M9L3oJy0zSMIkQjEFdVSBrtVA+mUGosoah3U6j5I+j2ovLpx3ObkBoBuUr5WpoUh3C&#10;EurgHVyBoMgWOHqUwjuoDk6eJbB3z0NAWCUlMD+gdzbuHL2D3Us1cWj1elgSfjVpxchNzEVMWCJi&#10;g6MRZOMAuwcP4ff8Gd4fNMNT0424a7QOR2mzTixZRDs7CtsYh2it9lBVbCMQdQYPwObxY7CON54e&#10;b7jNtMX75s6C/tDB2ML9W0ePw4bho2HAcqXKMIz9rQNG/PIbAdiVKmAMltMGq/YfgmUDhynDYlS+&#10;/wVjfu+MyV17Y8WocRj5e3sMpGoc27EHRnz7E0b8x19wcu5Q+J/SIgBpRS/qI+wy48o6Qs2IANyI&#10;yOvGiL65GTG3xBJvQ+J9gonWV8q4O5LBhertcttaINIJIgB0PtBmg612LIPNruVKu6C0D8p0OZk2&#10;J2mtJPOL9B7HXt2G9LsE3b0DSCIIowjBqLOmSttfFK1fxNFtSiRf5PMEYQyhkHh6DzLOEYqn9iLp&#10;8A7EmW1FqKkh3PXXwll7JZw0VsB2+RJ8XjIfL6mgb48aiitDBuAeleHD2ZNxabQKTqn0wYVRg3Fl&#10;5DCcGzgYZwcOwqWhQ3FpyFCcGzwYxwb2V+KkyiCcHqqCczzu7NjRuMyK6iZt8D2+9g3C9czMcTgy&#10;eSgOTFLB8ZmjcWbhJJxdOgXHF03EiUUTcGHVNNzQmo176xYqABQF+GGnFsz36CptgNb7N1D5yTCX&#10;zbS8VHzHtsL55HY4nt4L1yun8OzgXswbOBD9f/gNQzoPwNjeIzB5wGhMGUgQqozC7P6jsWbULOiO&#10;m4vVA8dBf8Q0bJs8C8dp008tmo9jqsvw9CArYY8w1OZRkVHxVeUQSkmFqKcQqKT6KsmtIADpwiqq&#10;0VhdiYriQlRVyoD/HARQKbjG5BGCWYRWATLKqpQ5rBYBRbCMqEJwbpPSXp9b9QUpWcWoqmrg/UfH&#10;RrpIO312USWyqlvx2jMF++4k4v7nPIQk1VNo1NA218EtMAdJVF6VNeW0qnXIpCXPyipUZq2ERZXh&#10;9N0ogjMZh17m4ZJlLS5ZN+DMxwI8cMyAb0qh0nEpIGtuaUVtnbQBSv8ACJ4shMe6oLAsmHD1QV5O&#10;GMqLw5GW7I6wUHtCWjLzSYunNJu1op4h4xtlrrGs4iarzqXRDtLZKyFtgmEZ9aCwU9JuhWTV4fC9&#10;EJx6HsvzaEBeTQu9agvqyCZJyhyXU0UL3ISsvErk8ZqZu6bgnl8N3gYWKLPPyktqkBabj2++tKbz&#10;A4jyS+BFiyHgorgdw30SsdwXR8gloqUlDfVNRbS51QQfAUhKs4JRlJ9ij1sa0NJcQrKncVvgF88a&#10;LQoNNfziK0KoAJOoDsuVRKmJBQ2IL2xBWqm0A7YgPL0JkenNiEhpRHB0NUJi6+AXWQdnnxI4e+XD&#10;3TeflrcE3oFZ+PDCAXcPXMY5XVMcUtXCy6Pn4fPBHsn+cfC184WHhSu8zB1gee8x7O7eh/mZ03hs&#10;uknJ9HJVSw2HF1LtTZmEDVR/xmPGYdPYcXwsP9qpMBwxCtq8GQ1HUeUNH44tkydTAc7CBj6W4zaN&#10;HcNjRmL9qDG0O1R57dpj+C/tlNkgiwYNhar0DEummD79sHToSIz8uZ3S8zutey9a5R5YM36yMkRm&#10;9O9dMIEKcRghOO3Hv+KxwRz4ntBFxHl9qsB1BOE6hJyjMjy/DpG0xtFXjRFzbROir2+i4tvCIBBv&#10;UKVdM0bE1U0IvSwrwclAaF0CUENp57Pfu0rp5JDS7bDmn/n/BHpfk6NKxN/aiZR7Zsh4fBBpDw8g&#10;7tYORF8kAE9tRcCBDQjYT2u9ZwNiTu1G8IFNiDi8FWmEYQIfZ146hIzT+5B+fA9izbYgfMcG+Bnr&#10;wN9YFz7rteCprw5X7dWwXUOrvHoJLFcvhcWqJfi0fCHeLJ6DD6oLYK66CJ+WLsTbBXPwet4svCbc&#10;Xs2fjeeL5uLZwjm0ynPwgtsvlyzAC1nCYNUyvFyzHC/VVyqdIOfmTMCp2QTf/PG4qDoNl1fPwlW1&#10;Obi8diYurp6BK+qzcVt3AR5uWIZnm1fi9TY1fJQOkH36sDywDhaHN8HqqGlbTy9B73xiJxypfr2u&#10;HMaDnSYY37kb+v3SCWN6D8WwbkMwsudwwm8cJvUbjWkDx2J631FYNXoW9KYsxMrB46A2ZLwyFObo&#10;7Hk4Om8Bjixehrsm2+H56CVqsiqRHZ2Lgvgi5NKGFcSXoiKrAeU5dSjLrURTDRVgTSVqCUEZN5dC&#10;GxqeVIKg2DTa2wzkZnsipygR7uHpeO+RD6uAOnhRHcbzHsosbkEGb/ayslpl1ogMhiYLUFXfgMyK&#10;Rpj7FmPrhRA8tElGdGYDLWUd1VQDckpakFNYg/IqWbWuluCqRW5+OQoKqxAQW4TzzxJheokQvB8J&#10;u4Rm3HasxjWbYrzz4DnRbZF95ISM+GhSRnyIBS8q5H1eWomoqAiUl+UhOTEaxYU5QAvtf2UxMlIS&#10;0Sy93kI//hMnKeOHJb+gLJMhOQcLKuuQmFWEkjpZHA3Ir6Lyy2wirHld8pvhEV2GvTeDcfRhGKKo&#10;Vkub61FRV4+SckZNExKySpGeXar0LmcX1+O5dRpe+DXBKrIcpXyfWp5vU20rAUib2hYEYGsC1R6V&#10;H8vWVipChuxXgoCsa05BbZNYZDpofmjJakHXyw8gGSrK+LdZjHh+sDi0NESjWQBYHU4IhvMDR7Fm&#10;yERpfTnlKmugQoCVIaKzqAZzvtDfczu1GcGRFfAh7IJjG+EVVAwHZ37hbonw8UzEg2uPcGbTLhxa&#10;roHjq/VgfvEevN/awPL+W9i/cYTnZ28EWnvB4fFbuD1/gwf7DsD52lVF+R1bOJdKQB0HqfiMRo+C&#10;/siR2EToybCWjWMmEIAzoEOIaQ5QgdHYCdAaTtCNGQ+zeYuU5w2GjuCxQ2mTx0OPoNNgTPj9d4z6&#10;vSOm0+LO7jMAS1VUsHgA7W63biyH8PlOGPHDL5jauTsmEnyiChcPGYnxkkKL0JS1RIZ//08s7/Wr&#10;MmMj6JRAUA+hZ3W5rYOQM3p8vA5RtMcxV6gGGQJBAV8UoRhxxYjqz4hgM4T/GX2qPG14HFWHy4E1&#10;sNuzSlF/0vEhU+S+5v+T/IGS9EASKUhIvj/JLCMLHCnJFh6aIe7mToSf3gw/mfK23xCe23lOB7bA&#10;1Vgd0Ue2IfXcPvjvXIekM3uRfGwnkg9Sme43RfRuY4SZrkfI1nUINlmHIBMD+G0kEDfpct96lusQ&#10;uNkQPkZ63K+P4K1GCNxiyOM2wMtQBx7rNOEm0DTQhBO3HVna0l5ba62GFeOD+mq8WbsSr9RW4Nka&#10;VdxZOg8X50/GhSVTcG3lHNzUWIgbmgtxXXMBbmq3xW3dRXiwXnqCV+OFtP/t1MSnvbowN9NrA+AR&#10;Y1gfN4HjESo/fjan47vgRsA/2b4BEzt1RNdvf8OATgMxovdIjOo1iipwMCb0GYOJvcdgWr+JmNF/&#10;HBYOnQTNSfOwdtRUrB4iKnAiDsyYh/2zFyi9wbfWb8C7g0eQ6hONiuRi5ERmIieaii4yHZlR+ShN&#10;r0VeSglqSmvRSGDVVtegtqYZufSuadk1CA6NRUpiGFLjzJGWEQQ773C8dciElWcdPEKrEJfJ4/II&#10;s8JalBKALbRjkjhVACiDobMrG/HRk8CgnbUIJLjKmxCdVEPA1CnJR9IyS5GYUoGcvHq+Zw2KSRzp&#10;UXYOy8Dlt5kETQp23/RV0uXdtMnGVYs0JBTLcGNiQNobCdumpmaecyOaGr+grqYe2am5KKf6bGn4&#10;gsToFBRk82YnLYvzyhAdJnwg/Xh+kiVGZpbUUa2KDS5vaEZlYytKCTHJGVpOSEmUUsVGp9Uhltcq&#10;tQB465KFPTfDlB7gRHrmEirKIsIuI6tKyScgSVbyCWHpAfaJrcQ9qzy88mqEVVgJivmeFQ01FG8N&#10;BCCt79cQtScwVFTfH/HvzzfycW1TApUgLfEXscSiBmu5XcHtfCrAVCq9GDQ3RqKpPhItjdH8MkMU&#10;+DXVR6CCIKxoKqCcrUUCARifQ9WXWkdPX4+guEp+KfT2cVWIjq9DUGgZHB1iYfXeB/bv3WHx8CNO&#10;6xnigo4eLuhRJX2yRUZYMvzt/PD29lt42ATB6qUjHF/ZwvuNBZ4dOgin61fxet9uXNZcg3PLF+Ms&#10;FcRBWpONY0YTZsOxbtRYZWCzLmP37DnQoA1b1LkLNk+aDJMZ06HN/VunToPp5GlYTyCuG8m/GT4M&#10;xmPHQ3PYCEzp1Il2tosykysQ6gAA//RJREFU3GVO34FYOIAQpF1a0LcvJnfpirn9BmDc7x14I9EG&#10;d+mGkb9yu3NPZc6wDJgWCE7t0RND/v4Xqs5ehNZaBB5XR/AJdfif0EAgrXHwGR2EXdBH1GVDRDCi&#10;rklnyQbCr63NMOSiIQLOrYM3gelxXBPuxzTgelgdjoSgE5Wg62ENZYqcdJJIZ4mkvEq4v5v2eacS&#10;f6a6erBXSYMlIRln4q7uQNAxI/jvM4D/Ln34btOF28a1CNrFa09FGLLbEMkndyGOYIzebYSYPQT0&#10;Lp7TjvUI2KwDXyNtwk5fUYMxe7Ygfp8pInZtQeQeE4TuoJJkGbHbBGE7ub17C/cZw3eTAbyMdOG5&#10;UQ8uG3ThsE4LtrpqsPkjPmqswuu1qni5dhkerViI20tm48qiaYTfLNyXjg6dJbinR8VlsAx3DJYo&#10;8WDDcjzZtArPtqzBi61r8HaXFj4Sfp8YnwlAm6PrlQWPXGiB3Y7vhNflo7hkoI5Rv7VD7x87oGe7&#10;fuj++wD076yCMVR7o3uNwNieIzB1wHhM6j0aswZNwOLhU7B23EysGTEZOmOmQ2/EBOygq9g/dz4O&#10;LVyM06tW49RqNbg/eY+SyCTkhkUjPzYWUT4eSA1PRRaVVn5aqdIWWM2buKaqHqUlosbqqfxqeS/E&#10;IiEukiCxQUqqLxzc3fHZOQaWzgXwDKegoKPKK29Fek4FigiNhgaZv9WmAL8C8Ll9Np64FMI3rQhF&#10;dQ1IzqLKo80u4XvFJeYhKrYAyam0wQRfflEN8kqqYeefiitvcgiaJJx7Fw3/rFq89sijioxDEcVP&#10;VTUVa62MFCbL+F6iWiXHYUVZDRpqm1BKAJLDvPebUcdjJSlDHVVicUEJz4005N+00vYKAGuoAMv5&#10;WpJNvrLpC4p4fCHtfDGhWl7fwrIFsZkEYG4jZOnva+/jcPxZBvbfCUdMSStKmmVtcSrpaoAfS4n0&#10;wgZ4U2XfsErCJat8vAmsg21kMfJ4yjLB4wsV3P8A4Ndo/R8Q/Lqf2yDIWqjqGmmNWzOo9qgGBXwt&#10;OQr8QOXY0hCGmgp/XoBwNDVE8gKFsYxSyur6aGSWpCKBtUw0pWwAyRwcX4XQ+EoERZUiOb2RX0Q5&#10;LMxD8eqJC5zM/RDvHQu/93Y4u8EEZ9dq4IGJCdKcndCcV4KshDzEBybBx9oP6ZH8Ej2jEWLtgdcn&#10;aHt5k5kfMcN5teW4xZvnzNL5OExrtXPqZAWAukOHQos2VkNlCLSGDIUugWg4dixUe/SA1rBh2DBx&#10;IkwIvw20viaTptAGj4Hx+LHQHjQQO6bNgDbt8gwqvQlduitT3ab16IUlgwdj2eBBmNu7N8Z36IRJ&#10;BN88QlA6SSYypD1QhsQICMd37EZr3BdjOnTF2PadMPiv32DvrBFwO6QFf6q4gJMa8CUMBYRBp7UR&#10;TFUYQhCKPQ67JJ0mksXFAEEX1sH/rAF8CECvk9rwJAQ9jmkpnR4SXrTWMk9Y4CeruMlqbgn3Cb0/&#10;Ikkyy0j+v8eS/68tCapspzwwQ9SFLQg6SCW3Rw8hO/URsI3KzZT2dosWovZvQuQ+Kj4qQYFesIku&#10;1RzPc6sevNbzZtdfC58NWlR6uojda6K0Ewr84g7sUAAYtdcU4QRiyHZ5jU0INN0Ab4LPc4M23Ay1&#10;4URFKNAzV1+BT4TeZ42VeLN6GZ7SPj9h3F40kwpwLu6snIv7movxWG85HhmswFOjNXhivAaPjVcx&#10;VuLp5jV4bqKGF6bqeLVdvQ2AVIAWhN/ng+the9iA1nc91R8V4OlDOLxaFf3/8U/0+7UrBnYZgm6/&#10;D1IA2Of3vhjaXQUT+o9VADi531hMpCKcMWAsloyg8iP4lquMhxZV4MaJM2AyeQp2z5pDCC7A2ZVr&#10;cFlDG++On0CKszNSPd2Q4OOOSC8nRPmGIyOmEMW0uwWZFSjOr0adTA8tpQKiokvNKUV2PiMzC6kJ&#10;PkhL9kRikg9iaCt9QlPhGZZJByVDPSTVnNjYShQWFIk2U/4Tl1lAG/nUNgMWQVWIyCtFXlUVwdes&#10;LFsrQqywtIHKrwG+AckgQ5CdV04A1uC9Uzyuvy/E1osRuGIRhZiiBqqpCoIxQWmvS0svoLWtoM2t&#10;UpIdVFU2KTM8sjOp9gi3uipCT8bH8T2aqcgEhK1NfE+CrrGuzQJL2i7pSuUj2mCBX4uSskpJiVck&#10;a4c3KudZVN2EqPRKhGTUwSK4GCdfJuDK5xqYXAiGW3yZMrqInKf9pbojMIvKG5GY34SbFhE4/CwI&#10;lvG18MptgROPTS6tp91uRWuzKMCvFvf/i5YWylTG/9gP2tqWSNYw0ZS6iaS3tB+mE4JJpGkcP3QU&#10;WusDUFXiyQ9Iy1sb0RZUfk18XN+QjcTMTESk1yA8rQUBcdWIy2hAdHI1sgq+sKbLweu33nj30gOB&#10;znEoYM3oR4t7lorvmoEhXh89h0RnD9SmZqA2twTpEfxRBCbA5bUNAm38YP/4PT6cu4wbG9fh7gZ1&#10;3DXUwA3tVTinOo8AnIvji+dji4z3mzgB2oSV+kAVrKbq0yAAV/Tth2U9e0OXYFMnFFf260+bPAY7&#10;Z87B9qkzoKcynNZ4FLRocQWAm6ZOx5w+fTC+Sw8M/7k9pvfsg+VDh0GVrzu3Zy9CsL9if+f07Kds&#10;z+zeB2NkjjDhJ8Nj+v/9e2UK3VyGtBMO++EnjP72v6hSp8DjsDYCjmvAj2rO5whheFwLgYRbwGld&#10;Wlk9Wl5pJ5RFjajOaH19T0kaLF34ndYjCHVphXWUTg8Jyf8XdJ7WmdZXUt2L/ZVU92J5v4bk/JN8&#10;f18fiw1OfEg4Shr8M5sRtlcfIaa00SZ6DKq6LboI3kabK7HVgPDTJ+gEdlrwNlSHvfoShqoCQV9a&#10;4KhdhCUhF2q6EVG7pcPEGKHbCL7tBB8tcOBmUY3reaw+4akNZz11WGuvwWfC7/2KRXizbD7erVis&#10;jBF8sHge7iycjRtzZ+DxqqV4pbcar43U8GqDGp5Tob4y0cLrrQxTTbw0UceLLXxuq4by+K30/srY&#10;vz/srxUBaH1IH/bHNsLhxB5smjYdvf/+E3r80AG9fu2BfgRg/67DCL/e6PdLZ/Rrx++Qqm9sz5EY&#10;zf2TetEG9x2D+YPHY+34mVg1dCLWDBmPDZNmYvus2dg+fRb2zJyLk4tX4IaGLu6bGML28hn4vH6O&#10;CAcnhLt5I9ovBiUZVchNKUNWYgkyk0tRVdqC6opW5BfX0toWK1NDC1nhF+akISnWARkpnwgpZ4qJ&#10;aAQkJCIqq0RZWS6/lOqKf1NSXEociLxiwX+SVu6lQy7euBcjleCT9btLCMxiQkaytZdVUeIklcDb&#10;NwHpWWVKVvU8KslXNvG4a1GL3dfjcMs+BsmESnoxlVh6Lspqy+AfGIu83AokJqRS5LSiurIFudmS&#10;vp4kItEk9ZfEFxGJ0lxWR7tMIDZLZwkV3hcqvaYmyTXVBkA5rJLKUNYBquCxuSUyjEcyzANFlHRR&#10;tLevPJJw+GUYrtlX4czbapheisGnoCKkVlQgn4qRLKftlfnFDYjNa8Jz12yYBxYinW/gnV8Dp4QS&#10;ArBBmSrX2lz3rzbANrsrEcvTiKelFQDGKs+Bz0l84WOxuI31hFsdn2tKRkuTtPnx75ui+ZhwrPZH&#10;faW/Yn8V61sXqUCwqZ6yuaSI0rsCcZmy0HkTIpLrEJ9ai5iEcljahcHJJQZOTuFwpKJLprJzfvwJ&#10;5w1McGezKWwuXESydxjqWDuVSZd4QAxy4wpQGJeHcGc/+H1yhPvjV7A+c05JbnpPbwWe8Ya8o7NS&#10;AeCFlYuxf9Z06KsMxtZJk6gAh2Fln/5QGzwUGsNGYgmV2oLefaBKIGrTGmtynxZt7uaJU2E6ZTo2&#10;j5tACzwCG0aPxlbaG9PZc6GqoqJ0boxv3wVz+wzAkkEqBKAKVvC159ESj/zxV0zu2BXz+NzsnmKL&#10;e2LkL+2p+LooA6MlZvfuS5AOUODY76//hTE//B2X1efC46AafAk/38NUUkfV4H1MEz4Eot8JwpAg&#10;DCH8gs/qI0gJAwQShLItZcBphiRGPbOOAKRKPGeopM2Kp+VNoupLlUXPlWSnhB1hKJmfUwSA3Kcs&#10;hPRwr2KTk27RIl8yRfRRWt5dOggypa2lyvPbyPNiBeNvpAn/jXzM0oeqz5fwc9FShYXqHNiuXfKn&#10;CgzcTAu+xQB+xjw/AR5DgZ3S7qellN60vLLtorMWVlR8H1cvxftVS/Caau/potl4tGAmHsybhYdf&#10;Z4Fw/ws9WlpjTbzbrInXmzTwhvD7sEMPH6lWP+zSw5ttWn/C7812Lao/Hbzfqwfz/QaKArQ6RCAd&#10;24o3ZpugPnIwuv/lb+hN5de3Uz8CsCd6/94PQ3sMh0rn/uj3UycMoAocSfU3oe9YjKP6G9djFFXg&#10;CMygNV4zdhbURAkOHIt1Y6di15z5MJu7kI5jBo7MXYQHegZ4wmvwau82vD9xAt4v3yPEyo1WOAeF&#10;qaUoSK9AelIpUpLLUVLSgvIK2sCKRmRQ/UkS0FJa0rryMtpkL5QXWKCi0oYqyYO2MJ5ljZLivaRc&#10;ssXIsBSZviAD1NoIGJZciLcuBfjgW4qcWpls0EzAyZC0aoKiksfTPlOBJqWXIVXGI/JvgqKy8cou&#10;Aw+sanDkYQKeuKUhIbcc5QRTTnE5qhuoqHwjUCwp7KgAMzMIGdrr9NQisoAvwBdpIuhqeE5NkvCT&#10;dJNtAWJjTdv+ZipTGbJDFqGZh8g4YoFgNSEp71NEoJWxrOdzJbwGyXSOtsGZeOqZj/MWxTjyrBBX&#10;PhXAkxyJkDWLZR0TwjyvvEFRg9FZTbAPKoEfHWYmrbFTUiWc44tRyOdKKHUbGwjAxqZEnkASmsW+&#10;EnItX6J57rGMRO4j9FoJxNYYfiAGj5P4QuhJL++XFqrAplils6OplvCj0qssDUQr4dfaFEEAhnNb&#10;QBnLWkEy3OYjObMKWfmNSMmoR0RMJcJCKM0/esGZ8PP2jEOIdxS8rJ1wbf9BnDPYhGe7DiPskzXq&#10;8wrRWFqN4rQCZERTRfrEIyu+BMXpxYj3CYL3q3fwuHUX73buxj1tddzTXIr7OitwU2MZ4beQ6m8u&#10;TMaNpZJTgcHwEdg4YTLUBw+D9rBxWDFoFKb3HoAZ/QdhJmG0atgYaA4fRwCOwubJ0wnAadg0bjwM&#10;CUZj/t2mKVNhOGky1Ai6WV27YxLhNat7bywZOBQL+w3CSv7dwgEqGPsrYccQBTinVz9M6dQD42iD&#10;ZWzgYMKx77c/QOWnXzGpWy9lYaURv3VA+2/+E1M6tqeVWw73g9rwPbSaKnAt3AlDr0NUVGKPCcFg&#10;QjCUwAs/TwvKCDtnoDxWgtsyrjDkgiHhJ5bZCFHXNhOA25F8fxfBt1dJp5VClafATlLfi+39YxlM&#10;scWS/j7xJgF4bTviL29FxMkNCNtNmJmsJQBXw289Q28VfAghL6owL93V8F+vATdNVdiuWgAHjTYF&#10;6MV9nuvUCbg20ElIJ4grVZ6j5mq40Oa66WsopYPmKoJzOT4Sbm+p/J4vnYcni2fj3sLpuDN/Gh7P&#10;o+rj4ydrFuP1Rg2qPW0G4baV6s5U4KcL8936+Ej4fdiph7fbtdvgRxDK9rs9unhnRjjuX4eP+wxg&#10;c3wz7lF5zuzeEx3/+lf0bt8JPdoRgB36YFBnFfRt3w/9Ow7AoC6DFQvcrx1tMPePIgTH9hmN0b1G&#10;YmKfMZjSeyQWD56E1SqTsbY/bTAhuHXSdByavwRH5i+CGR3DHS0tvNhkiBdbN+Gp6Ta8OXAM9lfv&#10;IsLeg5V5JNJjsxAdmYFYqsD03DpaXwKKiqW0qkXJnl7FaKytRllhBO+nUMItAgXlYVRIhZC0dLL+&#10;blEp7WhFWxp8ma8v87iERKkFdXhsmQyL8Eqqnzbbm1FQgFSCs0amtNY3EmTNiCMA03mPZVElWnoX&#10;4JlDCR7YV+D8qzjYh1YovcUlZXVK5nUKR0TFpSGrsFQBZmllHSIjkhEXk4la/j1PkFygkqUarC39&#10;gsZKoJaAqixuUBIkFFAINdW0oo4wLC6sJowkW0yLAsRW/q2SzKCkjBCsVdYorqKqk06RrNJmuIVV&#10;4eq7TJx9lwMfOsmoXIooqr3U4lZWCDJWsAo8DGnFQGhSLd2mrDrXDKe4Ongm1oBPU1FSBdbV45uy&#10;ijRl0LMMeG7+ksvIZmTxAmaiqSWVcEzmNUxkiBIkAL/wcTPtsEBQ9ssA6mYBnL8SjXURVH+iEKXz&#10;IwL1hGJpoS+K84OQV5iLxJR0JKfkID2jFO4ekbC18oS7cyBc7IMR4BIB99f2OLd5L05sMMG1LXsR&#10;+s4ajTlFKMstQF5KHlLDU5DNH0thYiHiAxIR6eAK+xtX8Gr/HtzQ08BjAy3c5c33QFsV93VX4Spv&#10;lhOLZmLfrMkwHjsaesOGKm1+RhOnYMOEKVg9YATmdOuHaVRo06na5hNi83oRgoNHQH3oSOycuwCm&#10;YnknTKD6G6sMgdnAbcOJk7Bu4kRM7dAJ02mDBYACvwVUlctUqC5HjMaUzt0w/IefMb1bTwJxMGZ0&#10;683tPphIAArs+vzze/T79kclf+Ak/v1sQlPll3bo/h//idmdfsEjYxnCQmgcJGgOrYSnlEcJoGMC&#10;QU2E0A6HndNHmAyfuUDoURW2BaF4eSMirkhPsYz7kyE0W2iBtyHh3k6qvt1Ue1SChGDyY8LvSRv8&#10;ZCF0KZOpBJXeYSrA+Gu0zgRg1Fna18N87b1Ugts0aXV5bjpL4aq1jKEKF81l8CQQvfRWcv9KOGmt&#10;UMYEehioKaUAUQDnoLWKFlcNjtqrYa/J43TWKNt2Mjd45SJ8WDYPb5bMxfPFc/BIZojMm4a7hN/9&#10;xTPxjEr+DSu0D4Zq+LhVB2+oSN8QfO8Jtzb4GSgh22936tDy8nkqvzcs3+3kMTvVaYEJSlp6Gf5y&#10;UXsxRvzyIzr94wd0+60juv7WFd1/7I5eP/VCvw79MKDTAAKwv1IO6jIIAztwm1Ac1k0gOFzpEJnU&#10;f6zSDjiDEFw5ZBLWDBwPtf6jYDxmEkwnToPZjDk4vWQZ7uno4JVkIWK82LEd57R4jgeP4/nxc/B6&#10;b4VYrxCkRqUjJ40QIogyeZfGJ+Up7XNlVU3KchIFBFxJWRbqGrNoD5MQlkTLWlKlLFdZXt+EwrIa&#10;VFbX815uU1RiLGXImox7e25LO+uci2hCoY7PlVXIgmW1VF0yXrBVscFxafXwCi2GuUcWbttk4rJF&#10;Du7al+PKuzi4R1aggiSSVHW5hRUKkNOyCpCUkYvS6jo+pmIrIoQLagk+YoHvKcqvvJBwLqAtZdSK&#10;rSf4smT2S34tWnhcUX41cnNou3nuTTL1lp9DzklEY4mk0qqsRnlDE4praId5DejQ4RFehTsfknHj&#10;Yxq84qqRVwdkVrQgIa8BKfl1SCpqQCgrkMi8ZoRlNSM4vRqJZS1wlVX34iqRQQDK9GtZM+Wbqvpq&#10;1LfUsVaQbCwSPBHI2gIkdGsRIZhLK5zBq8n4qgAJwKb6GMX+fqH9lZkeleUBJLkXKsr8UVkh4Yfq&#10;ykCUFPkgL9sdlWVhqKpIRWF+Ih8nwd3FAe5Ozgj29oWLjSP8XANx5fAlnDc5gMcHz8L61hPaBAsU&#10;RCahsbwaGQRndlI2SlIJQu4LsnTAi1MX8Gi7CR4aa+E2Yfd2qwHeb9HFPY0leKK/Crd4s4gCPDJ3&#10;CnZPJ7TGjICGykCoUwVqUAVuoLVd3ncIZnZq65Gd0qsvATgEC/oNxgqVEdAaPQ4bp02HIYFnKtlg&#10;Jk+B/giqR8kLOFQFhpMnQnXQYMzv009REYtkuUxuLxEbPHIUFtBOq3z3PW3vr1iswvfp3hdTu/RS&#10;eoAndO6BwT//hl5//xZDZO2Q3ztibJfuGENoDvjxF3QlBKd3+Q1PqbhcaIfdzRbTFosqXEErTAie&#10;UEfQGW0lgs/qIPQ8YXiBILxogPBLhgTgv8AXc8MEsTe3IubWViWHYMJ9WuGHhODjvQoAkxUAHiAA&#10;DyplAlWhdJbIPOOY67TAl7cg6jwBeGI9Io/wPfbrwd9UHW6Gy+GqqwpH9UVw1lxC+0sgai+Dk8ZS&#10;2KsvU6DnqLlcscPWqxfBRmM5rNVVlbDXptrTXKHsk9Ji9WK8XToHr1hZPVswHY/mTsPDeSz5+NGS&#10;2Xi+iqpQZxk+Gq6BxRZNfCL8PuzQIdR08YmKT5SfzOuVUvaJ3f0abxjvGJ92avBYXXw8sBn7l8/D&#10;0H/+Fd2++wld2/dAx3bd0OHnruj1s7T39VXa/QZ3HYQh3VUIwX4Y2HkABncZiAEdqAK7DcbwHkMw&#10;stcwjO07EtMGjsPM/mP4/Y/B2qF0FoPGYP2IsTAZPxV7p8/C4TnzcENNDU+MDXF/vQGV6G7cXr8e&#10;9zdtxl2TbXh26BjenbsK89tP4WftjujAWGTKwP7sChQU1qGoTGZ0NCK3gnazvo4WsR6ZJZUISi6D&#10;b2IREmhn8winYkYVQxmaJr2sMi1VhqhwKyCpHMdfhcA2vFiZaUHBiCqSsbqmQVGExZUtyiSEdwTf&#10;1ZdxuGGbgxd+VTAPq8E9yyR4EYAFBGY1AVhK+yjrGlcRVgW8N2XhdoFWRkYR4mnpSwnCJvrWGgKv&#10;hBDKy+BxWS1Ur7SoWZVISyqmIKonDOnoqE7Ly3gO9TTtPA/puW6UdkBuy3KWypriBGBBVY2yhEZW&#10;OZBSCDj6FcEvphaeoQUooL0tIUxjCdf04jpk1gCfQ3LhlVKDiLxWQrAe4TnV8Ehpglt8NZKLmmix&#10;acNravGN9LgIbWv57nTljEZI1nxlnm+rDKisQH1jNk8si6qPyq8xjlI8ilY3SCnrq8NQUeKPqrJA&#10;fuBglBf7cdsf5SVeqK4IUJ4vLwngc2FKO2B+pjeSY12QEuuJtFhfpIT5wPHDW1w6eRa3L1zHjRNn&#10;4PjyHUoTspAeEoeSZGkjyUFyZALifIORGRQKr2dP8WLfDjw2WcebwBDmOw1Zw6ri856NeLVZGy9o&#10;j15uUMeFZbNxmXbsnOp8nFZdiM1TxkF7+BDojhkNNQJw7YiRSoO12vDxmDdoKKb1HYBFg4fzhzwE&#10;amPGY8mAgYTgGOiNpfIbPw6bJ06GwYhRMBw/AasHDcIGAnEBgbeYym0eba7qkOFYPFBFUYBzevfD&#10;iuGjMI7qbtB/f4tZBOz8voMxvn1XJXu0rCE8smMXDPj+JwwhCIf+ImMKO2FMh85Q+bkdBtAad/7m&#10;PzCz6694bLwETmaE3z7G/hUE4Wp4HxYlqKF0jogdljGDYoMjLsj83g2I+L8AyBAbnEgVKKm0FCUo&#10;vb9PDiihqD+Wsff3IJoAjL69o23d4SsmfN1NCJXhNEdov2nNg8y04bNd2vjW0vYuhwsrGleGk9oS&#10;2FN12xBo1gw7taV/hvWapTCnvZWwXLUEFrS5si3le6q+1wtm4hWh95zxdP5MPKXdfcXn36mpwsJg&#10;LcyNGSYasKCl/UQV+kkSGijwa8voIiHbYoHfE4L/M3QUQH7YuxF6E0ah59/+iR7fd0CPH7ug2y9d&#10;0a09bfBPndDrl24Y+Hsf9PnD/g6j0lPpNkTZHtxxIAZ1aCvFBosFHtVbSrqGoZOwaNBYrGapO2Iy&#10;Nowcj01jJmLPtJk4vXgprqxZjRvamnhkZIhnm42pSLfjhclmgnknnm/fgTubt+LD2cu4f/AkPj94&#10;hRCfMGQk56OAiiojpxLZRfVUeg3KkJCaRqoXKqykkkZ4JpUhJK8eiSUNyKP1lOQEAkDpbUWrQEVS&#10;1EFRSVbhOTD3T0GijMPNLKcKJAREudEOZnBfeGoN7P0q8MG5BAGptLilQGBuI145pypZ2QsJqrKq&#10;RuQVVSlrcAsMq5v4noRTXQMtOh8XF9YiM7UQ1VR0jWJxK74gJ4XHZ1PFZTeiNLcBpXmNyE6uQEZC&#10;iZIKq4HnJuCTEAjKqUubpii/wsoaVPC1BYSFJHUa4RWf0YCI2BrEJFAY5TQhJauWSvELwhKpcDOL&#10;kE4A2vJ8XQjteCrPBEIwkzY8MAXwi61DWq4s0cnrROX6jUxI+RqyZmYNISgwlIvW9EWaUevR0FRE&#10;v5zJE41BQ20kTzqU0CPUykNQWxmCuqoQgi5UaQOsLg9CSYEnaqsCaX9lXwSlcDQvRjRS4z4jKugl&#10;0mKsEBP4CeE+H/Dixgl8fHgbwb7e8Pfzx5tXL+Dv6YmMqGT4OnnC1dIRPrZuSAmJhcXtu7iyzQSf&#10;Tx2C9aGtcDqwEW5HTGG9dxOt7gK83KKHx0baeG2ij4e6K3Bu6UxcXr1QscD7Z0+FwejhWDt4IFYM&#10;HIAVVGkyY0NzxAQs7D0Yk2lPR3fqill9B2HZ0NGMEVhF2GnS9uoQgGuHqND+jsN6qsJ1Y8cpK8Pp&#10;jBlDpTiMEByoAHApISrT4VaPGKN0fCzqr6JkiRnIm20cLdZCgnUa30dZQ6RjV4wi7Ea264g+BOQA&#10;WmFJnjqxa08Mb9cB/X74Cf1+/Ak9/vINZnf+np9rAZz20GruXgo3M1V4EIReh9bA/7imMmj6a5tg&#10;GwRlzOC/ABhLAMb9fwCUUlLqp8jyl38AUCLx0T4CcDei7u1C9J0diCIAJdtM+KVNiDi/HiEndRFw&#10;SAu+e9Xhs0sN/lRjAUaa8DNUh5f+airBthyANgLBr7GWIKQi/LxyMd4RdB+WzcdH1QVK+X7pPLxd&#10;NBuvF85kzFLi5aJZeEb4vVy+AO/l7/TVYLlBA+Zb1WGxnQDcoQmLnVqw2KUN8/8DgNIB8u4P6H1g&#10;CAA/7zfCQ1aOqgN6ost//AXdfuiM337ojR4/0PJ+1x49fuuC7r91Rref2qMv1WDf9v3Ru10fKsCh&#10;GNV3tAJBAd+wrkOg0mkQtwco7YATBo7F8O6DMLXfKCweMgFL+o+G5tAJ2DCKMXwsto2frCjA61SA&#10;dw30FAC+MNmIZ8brWTEvwlMjliuW49a69Xh3+Diub96Bs5t2wP2zE8L9IpV1bhJTS5Gay5u9sArl&#10;tIHVVC8iWgobWxBMK+mZUYNwEi6LQCuuouKj/5UBykpjGovahhakUSXSjSKNAIvMqUBcbhWyihuU&#10;RZKyCmijy7mfr2PlWwDvCGmDbCE8vsA6OB+PrGMQkf5FWXmxsKRW6WzJL65Gdn65snZPPAVKSlYR&#10;Gik1S4rqUFpYjS/Ss8H3EytcRltalF1LABLihGE5AVia04Cc5GoKqRbUUu4pM8p4vABQLHwN/6+E&#10;gFI6afh5qhlZlfVIoJJLSq9DTEwpOdNCxwmkZ9Yii4qyqIbnV9OCLFpc/4RG+EXVIjG9FbFx5Uii&#10;Ao7kvuCwMiREFdJJFqIoLlWywYCI+1eIIpSmUxm+I6GsA8yTqWqoRVVzNiqbElFWHYLSMl9UlfsQ&#10;iMEkf6jS4VFTSetb5kMF6Ie66nA00ybLnODCTHfEBr1HSowtsuLsEeX5DFbPzuLG6d3wdrFFaGAA&#10;AgMC4eMXAFtHF9y9+wCnDhzE4Z27cff8Jdi+eItPdx/i45mTsL1wCjanDsLyoCls9m+CFX/Yr7dq&#10;48rqBXiop4YHWhq4TnVxedVsnFkyDRdWzceh+VOwddJoaNOWLCeEVg0czhiGhT0Irb5DoT52Gkb8&#10;2gmjOnbHWNrUybTAU3oRYENGQmviNGiOGk8ADocuYWhIFahJMK5RGQrtkaIkR/OmGooZHbphOV9z&#10;tcpI5fGywcMwg6CTDpFF/QdD5R/fYzZV4IJ+g2iFpS2wF8b+1h4TO3bD4O9+Qe+/fYuhtMJjaINH&#10;d+uBflSFPb/9jmrwR0LwPzCrezs8XrcQDjsJv10L4bNvCVwJQi8qwa+dIv+uAqMuGSH6ykbEXduE&#10;hBtbkCj29zZBeGerMo9YSbd1x7Rt4LMsgfnskNIBEv9gL2IEfne3Ieo27S/hKSCNuLQRkZc2I+yM&#10;EQKO6sL3gBa8dq+F1zY1eMmylsaE3/rlsNcn7HSpArVpdTWoAtUXw0ptESwZHyXZ6Yp5eEf7+Xb5&#10;XCXe8PGr5XPwmtsSb1fOx+s18/FCawFe6y9Rsjp/3LIGH03W4pMsZC5r+e7+1+JGFnv08YnK7muY&#10;M97RBr/cpUUIquGjtPvt24CrRlq8toTef/4FPaiuO/34O3799jd0purr+mNHdP+VAGR0+akjev7W&#10;XVF8XX/spkBwOJXe8F7DMYJ2eFjXgQRgf/Rv15PbgzCmzzCM6zccE/sMx6x+UnFO4e9jGgxHTYLx&#10;mMnYSCW4fcJUnFddiXt6mrijo6bEAwNN3NNVw0X11Ti9djVOrlqN13sP4JHJLhxcroa3py7j870X&#10;iA6m80krQWhKCTIKalBKVVXOG5PCChQ1iCqrhU8eI6MO8UW0i3VNBKBkZGrjH/9DHa1qGZWU9LDK&#10;EOnCunrEUlVGpNdTMVUgKacKmbSV4UmN8I2rRjiVWlJ+IxKo2t54FOCxcz5iRb2V1aGysi3/Xy2V&#10;Yxkfx6WVwsovE7aRlfCIq0F0bAlaeI7SAS3DX2QmSGP1F6q+KtTw+BZCND+tAjlJVchNqkdVcSvF&#10;EYWWnBxh2ULl1UTrKw6+gSpQGWxN61tJSJbK31IR5ycVIScsHVl+8Uj2jkKonR/c3zrA56MLXF5a&#10;w/r+B7y6+AR3TtzE9UOXcX3PWTw0u4h7e47jzvZDuL/1AJ6ZMjab/W8ASvxPALJkSFZVscd1X8pR&#10;25TJEwrniYaS9LTBdaEEn6+i+hq53Vgfzg8Tp9jf6KDXCPV4hNx4G1RmuCHE/hYs7u7Dw7O74GP3&#10;EaEBfvAP8Ienlzc+mFvi2t1HuPPoCZ49f4pb16/j2pnz2Ge8Fcc3b8OLPdvweqfYByPYEn62e9fD&#10;fp8RXm1Yjbsai3CNN8/VlQtxheV1tYU4uWgqLlN9nFSdiy0TRkJ96Cgs6zsEK/oPpYIbhkUE4IyO&#10;vWhZx2IpbfD4bn0xWHppqegm8rnphOAa1uSrVEZgCRXeyoGDaYfHQ3/cBGjLfOAhhCDhKNATAM7p&#10;0gtqw8ZgzbDRmE8FOLtHH6WDRCzyzG49lSExAr+FBOIsPjepQxdMVAZCd1UU4EDemKM6d8OYHr0w&#10;pGNnAvB79PznPzCs3a/o+/f/wrzOP+DhukW0w6vguW8Z3Pcugts+VWWYzFcVqEDwvAEiLxoqU+hi&#10;rxoj/vpmBYICPQFgwj1JqrCtLQP1EzNF+QkApUx4aEYFuAtRhKMs3hR900TpQY4kAMMvGCsADDqm&#10;D/9D2vCTZTV3aMDTRA1um1bB2Wg5HNYvhb3BUjjoE4Z6qkpIOn0rTUJQm2qOYS5rfPD7+SihuViJ&#10;T5pLlLDg85/0luGdLHC0cUXb4kamagr8zHdq4DPBpqS0J/xkgSPz/w+AEh/36OHDbi2836WJDwcM&#10;cVJnBQb++D1+/ctf0YnXtOP3P6PD97/ht3/+TBB2QNdfxAYL/Dop0fXnLujXoT96/tpLgaCov6E9&#10;htLqDlPsrkqnfuj3Ww8MbN8bQ7v2pxIciilUgLP7j8GcPmOgO3Y2No6bhg2jJ8GIv5/1rEgPzZ2H&#10;m5qrFfDd1FyFW1qr20oDHVzRYwWuq4s7G4zxetc+XNI0wItdh/Fw/ym8ufUcibG5SM6oRGp2Fe1q&#10;CyjyUExQ5FAhxVXUwTe3FgG0df6pfL62BfV/DC35CsBGPs4vKKa1pO1T/gfkUMmFxBQhhgozlhBM&#10;yG5FUDxVU3wNEktbqQYrEZZQgecu+XjhVYbgxHJkZ5cRgI3KWEMpq6toP6lMHaJK8IGq8V1gKZz9&#10;UugU5c35JlR1MuSloqgGxXmVqCqqVuCSk1yMlKgiFKa19RA3S68MT0qOra+sQ31tA+opJ+vqqXRr&#10;JVpRQ0gWFZTh1fVHeLr3DF6ZHsOrTQfxct1evNTfi6f6e/BAbyfuaJuyUjHGWX0TPD18Fg63n8L1&#10;xlM83XwAb/V34L3BTrxjvF+/Gy91t7W1Af571PKSSRZoAbJSY7RKt7lka2hrmBTp3cxPUVOXhpra&#10;UNRUB9FPiwqMREuzdIzEUA1GIz/DGaE+z5AQ/BY5cTbIoe0NsLiAJydoT48bwe3DIySEhcDVzR1W&#10;dvZ48e4DXn76DHMHN1h7+OC9gwMevniNt28+4uHNh7hx4gIe7NyMpzuM8N5sEz6bbYTdQbHAJni9&#10;fjUe8ca5zZvsLtXHDaqOezorcWnlAlxeswRHabE2jx+ljPdbMYAAJJCWE0ILCaM5XftiUsce0Jg8&#10;AzO4b9DvHTCmZx8FhpNoV1eNGIc1BOfSvrTOAwZBtd8AqA0drkBQlKCBDKcZyR8+ATeL6m31kBFY&#10;M3wU5vTqQwD2wuQOnTChXXssGTSY9rcHpvfoiSldu2FWbwKwcxdu91TaBAfzphQASir90d17YmS3&#10;7hj4WzuodOiILv/9dwz4+Rf0/+ffMeX3H3BTfxEc9q2Gy64FcN69AG4HlsNPps6dljGCVINn26bP&#10;RVxah+irhOB1KsEbxoi+vQkxd7cg7p4JEh6YIunRdiQ/3vs/OkASH5kh/uEexD/ajbj7OwjMbUob&#10;YtSVTQTgRoSd3YCQEwYIPKKDQJm1spd2mKpMlKDH1jVw3bwSLlRtypq/EhtXwWXjSsJxJew3rILt&#10;+hWwWfdHGCyHpb6qsrqbLG8p5WeWn2WtX+MVsNi8Cp9N19D2qlH5Uf3t0VQWM/r3+LRXDx/NCL0/&#10;Qnp4lX20yO9YOe5aPh+9vv8OP/7nf6HdP7/DL3//luD7iQBsh9/+8Ss6EoDdaH+7SQ8wrW+XXzuj&#10;MxVhv/Z9aYP7oMcv3ZVyRO/hGEn4jek7HOP6j8SgTn3R+9fuLHsTirTAA0ZiZt+RmN17BBZSDW6a&#10;MhubJk2HPh2ALt2A2azZOEtLf0N7Je7or8VVDVVcUVuGO+u1cU6NIFynhyvauni8xRRvduylXTbG&#10;012HYKZuSLFwD1nxhciSTC1UgRVUVSXSdlfXiExaUFnILLAA8EyqRBItqMycaFuQ7IvSOSFONDM3&#10;HyWlFdzi/ct7uZZ/l5paghxaYzIMn9xy8MIuAyFpTUitaEVigazCVo/PQTV44VmmLEkp6a7KaENL&#10;K6jcapuUHmFpl3SjvbROacW78ErYB2WijqpJFkKXXAH1hFoJLXEZz6tS1j8pqENuSiky4kuQl1pD&#10;VchzJXgkm1RtVYMyj1jWFJdkBZU1kmewFqWELZlIjiTi+YETsN91nL+1I3DbuJ+/sYNw3HgA73RM&#10;8URrE95uMUPgjYfIt3NDnpMHfO48xqtt+/FQexN/Y7thrrcbr/R24Pn6nXSPZ/63AqzhBZOsDF8V&#10;4J9KkKFMN+HVrG2R3qY8XowwNDZEKb3CLY2xBF8MP0wU4iMtkBRmRdXngvQwGyT5m8P9/XXcZG39&#10;hsrP891dJIT6wNLaGq8IPQdPb7iHhOGzuw/eEoDvnD1h6eWP55/t8OyDNV58sMGzlx/x7No13D91&#10;DA+OHcCLU/vx6eIRWBzfg5em6/HEmLUobdZ1jYW4tnYhbqxdRtsxHycXz8WuqROxcewoaNKuivJb&#10;3k+FMBuKxT37Y36PgVRlAzChcy8sokUe+FsHjO3Zt00B9h5Ay8pjBw2j+qN1HqRCBdkPGsNpjWl/&#10;l/bpB+3R4wnBqYoVntmpO5bSPq+kYpQhMfP79MfUTpL15Udle/GgIZjRvRcmEIqyprAMk5nevY8C&#10;QBkILcNiBv3cDsM7dca4nr0I4/ZQ6dgFvWiHf/vrP9Dvp98x4MefML7dDzi3dhpsdlNh7aAt3rUY&#10;nodWw/+EJvyOayhl6Dk9RFyURAqGiLlihLjrm6gACb+7kluQ8HuwHalPdiHlyT6C7xDSnh9m/DEM&#10;hiBMempGGO5uay+8vY0QJQRpgSPOUwWeMiQAdeG3TxMBe7Thv5Oxg4pwhxZ8tmnAy1Qd7lRtbrSt&#10;biaEIlWcM2HmtGk17AhDB+NVStgZEYJUjdYbGSwtN6jCyojWmQC13LIW1nwtKyrMz7KOB9WfKL6v&#10;Ycn3lbAg8MzN1jHWU/kJ/KgCpR2QleSmOVOVyuOnv/0Dv/34K777x3f4/u/fod13Ar6OaP8t47v2&#10;VHyd0btDT/Rs151qsLOiAHtR/fWRzpDfCbrfemNId8kEM4Rqj1a4x2BMGTwOgzr2JQD7UBHyO+w9&#10;DDP68HsfMB6LqQZXDyIEp83ElinToTdsBLZOnoyzqgtwYeUiXFVTxS1tKkCtVXi93Ri3aI3vbzDA&#10;hTWr+DvejNemO3BVXRPXDIywd4Um9moa49P990hOLEQ+IVJcQUtLW1hO0GRRJXlnVcCHCs4jtR4B&#10;6eWoIEAkLb5YyGaW/A/VJEh4TDbqCBrpFW4gJJOS8pCZV4qsSsDctxx3PhOAsvg47W8GweQbkY9X&#10;boV451+DUMJVZojIoOnqmhYGlV0FbTG3vRKL8SmqBjZUkAEpVSCX0dpAFUpoyGDnytI6VJVQMRY3&#10;o0zJfMPHhc0EYQX3N/EYHs+/kcXSW5TOlCY0UsLW8TUqqxuUdcKbeN4FiUn4dOwsvPaegh8B6Lhh&#10;F9WfCe7rb4Hd0XNI/mCFIndfJL6zhP2Rc1TS63BCVR3X1lB0aWwkIHms9hZ4XbqH1M9OSLJy+t8A&#10;5Hspdvd/A/ALKqgNK75Ijmge11CO8uo4nmwMAZio9BCXFwciMuwDEiNtUZwcjOQgR4Q4voP906t4&#10;deEIAt69RbqnG3wsP8DRwRq2vr6w9fGFc0Ag7HwD4Roeg/duvrDwCISTXwQ+u/njMU/yoY0THtu5&#10;4uF7a3y0dYGjmzcsLS3x5vULOL2iXT68FxcMNHB69SKcWTqbNngBTi2YiXNL5+P4QtrfsaOxccwY&#10;6IycgDWDqQL7D8OKfkOV7WX9hmM6bczQnzpgev8hmNxfBQMkaUEPWe+DKq4XwUVLrM6aXJ0/5EU9&#10;e0Nn9Fil/W9ZX9piwlGbVkd79EQsJFBXDhwO1YFDsYTAlLa/Wd16YQTVncSCvoQileR0qj7JECOW&#10;eGrXXkpyhEksZVhM57/8DWOoFGcNGYwRVIHdvv8FnX9oh4Fd+qDbP35Ej29/Qq9vv8WYH/+KMyvH&#10;wnbnEjgSgq57VZWeYekY8Ty4WukhFjssg6TFDks2GUml9TXVvthfWXgpVRkC0wbA9BdHlDL5WRsA&#10;UxjSU5xwZzvib5rSTpsi+tIWRJ7diNDj6xB4UAdBZnoI3KWLwJ1tEbBDB74EoTftp+cOgnAbIUgV&#10;57p1Ndy2a8CZStGZcHQ0WQ17QtGBpQOVo4Q9YelouhaO29Rhu11LCWuC1ZKA/fxv7X4SNkroUQWu&#10;gwXhZ7F3Pcy5LRme3+/aQIU+Gp3/829o94+f8dM/f8BPvGZ///s/8S23f/zHL2j/fSd0/K4LOvyz&#10;vaL4ev3eA3069CIEu6EHlV2PX3qiF8EnmWCkQ6RfhwFKm58AcFSPIYoVnqoyAQP4N0O69MPIzv0x&#10;redwLOg/jt//WKyla9Bh5bhx4hRsnDAJJpMn4eLKJbiuvhwn6UjuSvvfysV4slEPj431cUtXA5fV&#10;VuPy2rW0d1txk4rw0PIVOKazHjvW6mOn7hbcvPac0CpEcVkjSqoJIUIhtaoefjnV8Mv9AreURvhn&#10;1iCFVrOZgFP6IRgCQP4H/5hCuAWnobBa2gqbkZRWgsLyeiWxgX10I25Y5sE3sQ7JxU3IpArMpWD8&#10;6FeJN75V8IsuVhI0yHxfAZ/YYLHAAsSE3AbYRdfDNroJQQlUoFV8N8JXmfZGS95Az95Q1YoKgrW2&#10;hJwp+0I7TIjnkSdF9UobobQXSkhKsJKiUsKbf9PYqqjOOgKngc8VZmTiPZ2g7bajsDTajfeme+Fx&#10;7T6y7LxQ6hmCkKcf8MB0P06u0MXppTq4rGWMG3pbcVtrCx5pEn6am3BHgxUOK5Q7+ltxScMQ39SI&#10;tWVIqfQE89xFAbISaRtQKaF8Hp5Ms6wyRT/OfWU1paioSURzo8AvBRlJrnC1f4hUqr60aA+EO9vA&#10;6vFd3DlxGI/PnUa0qwti3QPg8O4zPNw84RsWAaegMLy2d8VnzwD4xKUqa5Q6hyXAKSQOn1z8YUsI&#10;PrBwwANLJ7x09sErRx/c/WCHVw6esPMPxztHD7y1tMKrxw9xwtgYR1iDHlNdjNPLl+DYwgU4vngR&#10;Ti5bio2jRmMd4aVHUAmgVg8agaW9B1EJDuGPdSRm9RyMsR17YqhMaeOPdliXnhjTpTfGd+2NmTxu&#10;dq+BBNpwaIwap6TCVxsxhjEaqlR0i/sMgubI8VAfPpYwHI5FvQdCg49XDh2pzACZRTU5rn0nDPn+&#10;J6XjQ6bEqdImT+vSow2CkjG6Zz9lXvDkHn3Q+x/fo/1f/oJxfftgxuAhGExF2pE3btcff8EIWvPu&#10;P/yC7t/+gP7ff49xv/+GY4smwGrrMthvnQ+PvUvgeXgl3A+tgsf+VcqsEQWC5wyU9kBJvS+ptGJv&#10;mSCZ9jb14S5CcC/Sn+1X1hqWMv3pfqQ93YdURtqTP2aL/KECZVB07OWtiL64BeGnjRB83ABBBwnA&#10;fToIMNNG8AE9BMk2w9dMEz57NeC9Rx1eu9XhsYsWmY/d92jAjY+dtq8m6FbBcTuBR4vrRFg60eY6&#10;U+k5EZ52u3VgK7GHwGNpRQDa7NFRwprgs6Ld/Uy1Z07wfRD7u08Xn/bp48Pu9Vg3Zji6/uXv6MAK&#10;46fvfsH3LL//23f4lvH933/Ej3//Cb999zsh2IFWmMHtHr91UwDYuz3BRxh2+6kLIdgNvX+XQdF9&#10;0FPsbleCrvcQTBg4CiO7UwUOGoNpg8ZiZJf+CgDHdxuMqWKBVcZhNX8P2mMnYRl/AxvGTMS+ufNw&#10;aslcXKUzubRqiRJPNugqivDhOi08pBV+amSAR+v1lMfiai4Tiqd09KE1iZX4cn2YGR/AvcvPERmS&#10;iuzcSsg62imlDQjOb0BQyRd4ZNTDV1JG5dSgqq5Jyb7S2tyk9Ajz9kZyYRMe2UbBPa4MdM2Ksiqt&#10;awC5BPfYJty1LsZLjxIEZrTAI7wO7uENsA9rwluvUriEl6KM0BV1V8m/Kyd9xZZWVDQjJa8ZzvHN&#10;sI9vhV1IOQoIT2Vmh0xjo5qSvKGNPLasqIUiibwp5XZeI2qKqCbLCPIKWnVCro6vL5a5tqYWTU11&#10;PP8mNCmKkIqWr1Gbk4WPFy/B/cZdJH20RoGrL7I+O8P15HXc0NyI04tZiazUxx2C7p7WZtzR2cKK&#10;xgQPdEzwWHcrHmlvZmzBA1rl+4TgfZbfVPHK/Cv44Qi4Kl6wZtYuUnsoJW2vZHxtaGpARa2Mzq5F&#10;SVUxLXA8CZ+IxFAb+Du/REq4C5JCXeBl+RovLpzDw9On4PXJAqmBIYj28MHHx28Q6BcKv/BYfPbw&#10;g4NfGGx8wmDtGwm7gCglfOMy4RqWiJd2HnjwyR5PLJ1x74MtXtq645k1VaC5A+6+t8GNV5/xwS0Q&#10;z+2ccPPRY5w1O4CT+utwaOUy7Jg9U8nEcXjxMpxYvlKZwaFJ+6pDMC2n8pNeYKUjhLGo71DM7KWC&#10;iX90gAyk5ZxBOzu6Sy+M69YHU3sOwrwBIzC33zAsGzxc6d1dToCtHTUeiwaoYAEVoiptsnSErJs4&#10;XVGBMotkDSEpnR+zeknGl04Y+vOvSk5Agd6q4WOUjhBRgBMJ3TG/dlTWF54/cBjG0ha3++Y/0P5v&#10;f8Ok3v0wZ6AK+v/0Mzp/+0+0o4oZ0Lkrev/6OzryZu75fTuM/eE7HJkzGuZbFsN++zx4HFwKj8Mr&#10;4HGAEDywWoGgjBUMP78eEZdlSpyxkkxVVqETAKZRBaY/2aMssvSvkNyABODX6XIKALcj4TqV4NV/&#10;g+A52uET6xF61ADBR/QY+gg6TCV4iBA8QFu8X0uxyb5mGoShOjy57cFw52OX3WvhvIvWeCfV4PY2&#10;8LkQfBJOu6n+CDkJOzN9pbQhBG2431o6QGh1ZUyfWN2Pu2l7zXRhcUgfL3frwXjSSAz5+7foTpvb&#10;jmr5u3/8gL//13f451++x/f/9QN++G9CkarwN167339sTwAyvm3XZoMJP4Fgv4690fWnTujGfb1o&#10;i/tyn0QfVpKDuxF2/L2MJQjHUQVOp9qbOXAcxnVXwYiO/TCh1zDMGjAKy4aMwlo6Dt1RE6CjMgJH&#10;Fy3F5dWquEQVeE1tOUGoqnSC3NZeg7s6a/HaZANuqEvShJW4r7cGL010cIXPndHQhs74Wdiuqoe9&#10;OqY4YHQQ+01OISIkBZU1TSikGokrbUYoFZVPdgO8ZbXFrCYU1TYri6S3kCyNTY2op4opJPRco8vg&#10;FFOJTNre6ioZy1fL/V8QHN8Ex6BmvHQqhHVIDe59Tsdzxxx4xBGqybUEYC5yskpQJza4ol6Z5dFC&#10;qH3ha9bwteJzgNB0ICi+HqVlf9hJCfHb5IoSPF5pRyunKi0mlIua8YVqs7moDk2MhsJKNBSUobGw&#10;CA15GajPzkBVWjrKkhkJaSgK8EXE+zcIef0a5ifO4a7xDpxX1cL5hWtxc7UB7qpvwD2C8Gs80N6k&#10;tP090tmMx3omeMjya8hzj6iqCUAC748QJVjNM62S5ISUoDIgURpMxY/X1BN+VdILVa1ETX0ZiZ2K&#10;xAAb+Hx6jCgXC0Q6fcbb6+fw/OwpvLt8DdnB4UgLDEMkfbmvrSuiQ6IREByFj07usPQMRGB8BhwC&#10;o+AcHo/P3sF4Ye+G106esPAOUuKlvTseWTpwnxfeuvjAnn/7wNwOjy0d8dLBA09tXPDE2gEf7J3x&#10;6PZ97CcAt1P17V64EFtnzMLu+Quxd+FiaA0dgWW9+iiWZBUt62qCbC1/lGsIswV9B2Nad9benXti&#10;OOHT57ffoULILBw5FmMJpelUdDOp8hZRNYqlXSC2d/hIqI8Zj6WE6qK+AwjBflhFKGrwb6QtcD6V&#10;3Orho6gaaYF7E6I9emLEb+0wsWNnTO/eU0mAsGbMOOU5gaLKP3/CsJ/aYXa/wVg4bCQGEJYd/vpf&#10;GPzTr7RV/TC+ey/0+OFH/EYI/vC3/0KP33/HgC5d0enHH9Htv/6GcT/+k8AfjjfGC2C/cz5c98ms&#10;kZVwNlsGF4b3kTVKXsG2fIIbEXtzEwEoKlCW35SxgDup+AjC53sYogjNqAL30x5LooQ9ysyROBk/&#10;eHMHEm5sR+y1rbTUJn/MEDFG5BkjKkJDhIgiPEYVeFQXQUf+AOEhgvCgFnwP0BIf0CKUGQSjGyHo&#10;ulcNLlSITrsIQCpDl70EIMNprxbBJ/DThf0+KQWGogbbVKAVQWfO+LhLHx93SseIDp5v18amaWMx&#10;8XfJ0t0BfX9qj/bf/YRv//t7AvBbfEf4/V8A/P373wlBVig/dlA6QfoQfoO7D6Ty64Huv3RBH0JR&#10;gDiQNrdP++6sgHphRK9BtMEDMZoxlu5hGhXh7KHjMU6cBGNG/+FYykpw7YhxytArfVZ4O6fL2iTL&#10;cXb5PFxYtQi3ddfg0poltLxL8WC9Ju7orcX9dRo8RhWPDDXwdrshrdwiXNY3wKYZC3BUywhbl+vg&#10;qNE+GCwzxJVTd5Aui63zHi2plgHCjcq4vYistiTD0lGi/PtC0LRKxr02QVNKAOVSgVVJh2wZ7/aa&#10;GgVMBRmNiJXlJnwL4OmVA1fPLPj4piMuKht5qXkUNpHIpCMriUplpKCYZVFkMgpDYpDjF4V4rzgE&#10;2IfD38oPEdaeiPnsiCgLBhVahLkjQt5ZI+DVR3g+eA7nGw9gd/4m7M5ch93pa7A/fRXWtLafj56C&#10;+ZFjMD90CO/N9uDN7l14vWsXXmzfgeem2/FsE0G2wZgViTrOL12DG2sNcEttHe6oG+KuxgaGIVWd&#10;EeFnpOyTUh4/0DYm9AhDHSnb4pHuJkKRAKzkxfkzWnjhWpoIwCYFgBJ1jc1KyIrzlVR/VU3NqG6s&#10;Q36uDFR+B/e3j5Dt740w6894TsVnees2fN99QjSh5W/jBB8HN0QERsDT1Q/2jp5wJNgcCUKHkFi4&#10;hCTA3CMI7wnINzz+g5sf3KOT4RqRANuACB4XA0ufENz5YI37BN9dlgLD849fKSC898kW9z874A1f&#10;96OVHQ5t2wmTparYtWQZjAnAbQsWYceiJVgzdDgWEoDrJkyBGq3p8v4qWCMDlgnCJQOGYx6V4ISu&#10;/GETgCpdaHt++Q1TZV7vsNGYLkNiqAbn85jlQ/g6/QYoix+tHTVWyf4ynwpvTtee0BozAUv5N5qE&#10;rABxoawORwBO694Dc/oPwGSW49t3xFwCdArfQ5WWfDWV6XS+7/AffsPQH37ljfs75qkMw2xGv59/&#10;UQZIS+KEKXy9YZ27oP0//4nfqQJ/ojoUGA7o0R3dfqQ6/Mt/YdgPf8OmSf3x0mge7HYshPPepXDY&#10;vQgOuxbBdb+qAsFASa56ab0CwfjbJki8a4rE+4yH25Qe4T9BKACUhddlwXYCMOnBbsTfJQBvtQEw&#10;7prpnwCMJAAjFABuQOgpGSi9TuklDj3WpgoVEB7WUYbNeB3UUQDovl8TrmYCvbUKAF0EfmKNzQSM&#10;WnChhbannbXdqwuH/foMA9gLEAk6scOfZTqbMg2OEOTjl9t1sHpgD2Vg+1x+T0OpqPv+TGX33c/4&#10;x9++xd/+8g9FAX77V1rgv7VBsN0Pv/8JwI4/8FhG11+7oHfHXhhMsAn4RAUKBEX9DejcF32pAPt2&#10;6IFRfQZjZLcBSkygEhxDYM4dPpF2eDTG9uJ3TlexkOexgq5AZ+Q4RQFuHj8JZ5YvwKW1VIAay3FT&#10;exXuGqjh3MqFuKWzGnf11RQIPjTUwhW1pUqn3gWqxIua6ji6Yo0yNvCQmh72q22E7hwN6CzWw4s7&#10;r1CeU4y8mFQk+ccg1CUcvg4Mp1DE+4ciLzIKhRFhFCJBSPL1R6SNK/zeWsP9+Sc4P3wNtwcv4Hzr&#10;Hmwu3sbHk7fxbP9VPNxzCXdMT+PhllN4anIMLzaZsWLdjvebTPF80268MNlHdboPz03M8JSPn20w&#10;xZP1tJnrd+Duuh1K29o9PYHLZjw1MMHz9aZ4YbiN5Va82LAZL9Yb44XBRrzSM8Jr3Q14o78J79eZ&#10;4P36zXi3fiPeb9iITxuN8cmQpRJGMDcyYmmId+sYPOap1jo8WKuLh+rrcJcAFPjd0/wKwI1/RBv8&#10;7ikAFDX4dX9bCBQFgt+UNjWhjCFlOZVfBf1upaS3rmtSxg81UgZKep3GJhkQDRRVVyMqIQLOdu8R&#10;6PAROWEBsH74EPePnST03JFFcLm/+Yz/x9dfh9eZpVmeaFRmRphRzMzMzMzMzJJlBpmZZcsWo8Wy&#10;LUuWmZnZjnA4OCIjqSqLu6u7p2/39EzPuuvdsqKi+5l7/3if/bGOvnP2b6+18cnlO3j96CXu3n2M&#10;k2evYJDwmqQKvMhjk49f4sz9V7j+/Ftcffolbr3+WsWFR29w6fFbTN17gRHa3ZO0wWduPcFl2uRx&#10;pq1j53D6xiN0nL6I1tEpdb5r6ibaJq+h6/RZHD7YiIKwaKxOSMWmrFzUxyagLjp+2qoSTmXeQSj1&#10;CkQKf8A5Dh7ItHVBEkvrODt3hFk6woWwsdExgI22Ppw09RHr7IVYe3f4MVOEMVMkUKGJ/ZWRH7kE&#10;XTIVZBIVZKSeKcHqSYUZgBxaH7HDkSYWSCFkw0wtEEbF50tV6aOlp/oGSh9BmR2mOCAE0VSYAXom&#10;cFmkpRZTd1isiViqx0hCVqDoq20IT36mUFphMypFaQQxorJZ8MlvoDlnrgK28byFMPhsFhzm/gbV&#10;XmY4WR1NOxyLG2sTCMME3FwvnabTaI2z8exAMd4erVRT63/TsUJ1jpZGEekbqPoFqgXZNyjrKw0g&#10;MmROLLCMGvlBzQ6z9hcb/FXTCrw/Uq+s8NtDNXhLEL6mEny7rxKf76nEO1rjN2KLt5fgxbYiPN5a&#10;jIdUf2KD79ESiw2+u55KkNZW4j4B94BxV5TflgqCrwI3t1aq9Dqt8C8A3FCCqXUluLSpEqOEYKq1&#10;IRxYCCRauyDT3Rd28xbBmipQm+nsT+fi098IAOf/AsD5ny7AkrlLlQoUC2y4UE81hMzUA9pS7Yn1&#10;NeQx/YW6MNUwgo2+Jaz0aYN1TOFC4PlausBJl+reygM+xo5qJEgY7bCfmQtCrVz5myME+TsrYCFa&#10;yqj39sOBpBha4ES05qbTAqehlZZXrHAL9weqipUlluguJQwrctFTVYTW0kLsTUvDgew8bErOwMaU&#10;QhQHpqEmuRIr8pejo2EPxhp2Y6iuAcNVazGxdit6awmcFetxYd16XFy9ApMrl+O0DLWrXoMzVD1n&#10;ypZjnKCarOY1AjWCY6ywmufqMV68HBNFyzFVuAxTtJFTtJXnGRcIjSlaxnO870LFalysXI3z5atw&#10;Vp7DZ57jM88TeFMl9Zgq53bVCpyr5HMquM84x7hQtRwXmV4k9C6V1OES4TRFKzpJEE2W1PBZ1YxK&#10;nC2tnn5OSS3/Vg2u1NThcjU/BwF4oXoZThaVE4DF6C+oQA8/e3d+zS/RWyh1e/8ev7bE0/vTx2Rb&#10;bPAn//Z//d+Q+M//839SAf5P/Ov/+X/iP/13+nJq6/8xE//z/8H/hzD8+3/8Vzx58hzXr5zHq3vX&#10;cP/MKLp37cWF3hH8SPC9uU1YEUwvCbB3b7/BFdrUqWv3cfPFe9x4/QETtx/jHK3vRV47RdDd/+Jn&#10;XH/5NdXgN7j19jtcef4lLhB2Fym1r73+hpb3G9riR7S593Hiwh2qwFvY3zNGRXgdZx+8ZnoNp++/&#10;xvDtpzg2PIGDjS0oTcpEdVQCGlhqrohPRhEhI/VtAqscQkogmExLm8YSWuoCk+3cEEsQxtKyeBNa&#10;9jr6sNHUgYuOETxpizN9QxBgZIVQU+kSMz3VlUBQhrtl0u7GW9kjnFbZX0sfuR4+aihcLkt9gZwa&#10;I2xth2BjWmkzC7gt0YSvrgFiCTMBYwk/mwyXk87QgVSRbhq0tgsWw3zuPMTRZgfy8/joGMKD4PSh&#10;Og0jeK0IP9slWgp6Cz75BFq0wBZa2rDQ1CUg58Jhzqe0XCYYq4jA5RXxuLoiGtdWRuPqmjjcbEjG&#10;g525eHGwFG+bqvG+ZZmqD/y6fTm+JQy/76Yl7lmDH1TQGsukCQTf92J/GT/QAn8v9YBUgF8fowJs&#10;qseXR+sJwWUKgp8frp0G4f6q6brBPRV4vauMCrCENpgApAJ8tLXol3rAuw25tMG0vQ0EIOPepmIF&#10;wTsE4I2thN+2qn8H4OZyKkJaYILykkBwczVG11by+zOF1e9+C/fF2qqxqsAvED56BkoBas5egDm/&#10;m4tZv52LOb8C4LxP52PJvKXQpk0W6yv1fzICxHCJvoKgWF5rKkAz6SBNCBpTCVppi/pjEIyOBKQX&#10;lZ+bkR1c9awRautF8Dkj0NJNgTDC1hPJjh5IJgSlv2m1jz9W+AdiV1yEmpdS6v16S/MIvhR0FWXh&#10;YHIUesty0FdOa5cagx6qwcH6MrQX56CjrACbI8OwNzUZa8NjUReSjDjbIKT7paIorghHqwm9FRtx&#10;gQrrbs1q3KxahvMEyA1u36vjscoa3CU07tauxJ3ylbhN2NymBbxFmF0pWIZHyzbiGtXRlYJKXMmv&#10;wBWqqku55TiXV8IoIwArcJaQmaKdnMqt5rFqXCREJM4TOGfz61TI8ancyulr5Noi3lNEmFGtTRXy&#10;uNquxCShNZlXzufyb/DvnOGzTxG+p3nudFEFt0txKr8M41R14/xMEzw2Vcr7CcaJYn6e8mqMFROA&#10;uQQgn92dV0kVSPWXR7XH6P0Itxn4/RqOv8Dw4zm55hPp2CzTW/8bba7MuiAw/K//9/+D//7f/y/V&#10;DP0/uC19iJ4/f43rVHIvaDdf3ryL4WPHMdh4CC+o1P761V/wxZP3mDp9Cc+evcPdp29xiuCSVtwb&#10;L77EXcLt/uc/YIqq78qz97j//keC7wPuvPsOl56/V2pwShZ6ufcSN3ndrS9+wq33f8DlV9/h2tsf&#10;MfmIwHzyJUZuvkDrmevY0jKEIyMX0XfpIfYPnMaZh4TglUc4fOwEymkTCiNisD4tCyviklAWHK6U&#10;WJabN9LtXZHv6qMaKVI+Nlwk2bkg3MIW0XZOiLTnj5qAsicA7agAnai+wnk+wcUHnlpGiLKwoQWe&#10;hmk6QShLYcbY2COU9tpliQYiaY8Lg0ORwx+8nI8wsVQtvtLyKy3C3rr6cNHUgpeREeKdXJBHFSmw&#10;DCH8ZEp9P6o5h0W0vgsWwHrRQmQGBcHPmBbYxAyufH6QmSn8TU1hOX8R1aohTAnDOYTgQlpiw4VL&#10;YEb1aLZAE9az5yLTTBsniqNwsTaSpWYQztWG4MrqGNrLVDzalYvn+0UJVqsV5z4IDI9W4YeOlfip&#10;azW+bycMGT92rlL7P3aunD7WRqXYuhLfNC/HV8eWEX61+HCUaWM9viAAJT4/SAjur8arvRV4uacc&#10;z3eV4hlt8BNa4CdUggLBGRWoQLilGLc3FakQ6ytxa7MAsBLXCcFrtL8SV5UlLsK1DXnKEo+uq0Si&#10;vQ1MfjsLToupnhdpIJTvOI7fjRO/PytNPWjQ/s77mzmY/TvaYGkIYcyftYDpPCyimtYiJPVog000&#10;DWG0VJ8A1IOZznRrrz0haC6NINI4QhDaaJvCllC00TKFdHsRFehCC+ykYwE/02n4hdp6q8aQeNdA&#10;pLn5I9XBHbn8HRQ4u2BZgB92JMSguSCLljcHo3UlaMtNUjMWHcuMRU9JBoaq83E0PUqNXx+sLcNg&#10;TRmtcT4Op8fTFqfjYHo+Sr1j+HuMQpxnIjLCc7GLoBipXIbrtJe3iqum4ZXDAoPqSuIqASPpDULu&#10;OkFzjXE1v1LFpRy+04IqwpCWM6MIl3nvxexSnMsuwWRm8XRkzUQJTqeXMcoxmSOwq8WZLFrSLIIt&#10;twaT2dU8TiBKEEhTBNMkn3eWFvUsU9k+nUe45RVjLKcIJ5meKSQAGeMFBB7jFKH765g5LtdMEKBn&#10;Sipol2twsqQS7Wk56OLn6swsRXc2rS//Zk9OFcFIy5s/Db4uQrkztwodPC4h+/+7SvxEBhz/w3/8&#10;z/jX/+O/qQHI/4ng+w8E3n+TntyE43/5t/+KN49f4cWdJ7gxch6TnSPopdJ69+gZ/vrT7/HF6y9x&#10;/Rphd/0h7jx5g7M37uPU1TsYpxq8RuV38/VXePDlj3j89c9UgV/h0tN3BN+3OHvvOc49eImJ+wyq&#10;uWc//T0efPMnwu9HHB6aRN2e4+i6cJcK7w36rz0m5N5h5PYLlY4ztneMoHH0Anou3UbjyBRO3XyO&#10;nXtbsKy0BlWJqVR/SagMi1SNDdmePrQNIfxBuiDL2R2F3jKNlTOyqeBSnWhXqeKCaU2jHWWacys4&#10;6ujBVkMHztoG8CXE4qgcA40t1fq/kTyfQAUn8/vl0tYkEWQRVjbwVJXvGsj29UOmpzetmJe6TiKO&#10;kIww4/0EnIuWFpwYoRaWyCcABYJhhF8wIRduZY0AAs5BQwOmc2bDUVMTGT6+CrCBRibw1tNFCO9z&#10;lc9H2LnSsmt8OgtzCUEdqkaTRUtgSoBaMbX99LeI0ZuP9twgnKkKx+kyf5ypDKDlCaPaSsIz2uF3&#10;B4qo3irwXtYkPlSKr5pr8b2sPyyqsKUO3zH9XtQhUzWmWOAnCys11+Or4wSfjA8+QvBJ52iqv3dU&#10;f28OVtEGV+LVPgJwLwG4mwDcRQDu+H8B4JYZABaquLO5CHcZAsCrW5g5GVc2l/57NBThKq3wxLoy&#10;ZNoaw+q3v4HLUsKP70JNLEvFHM3v1XzOAoJLG9qzqfZ+BUCpD5w3iylt8XyqQ+2lBCCVo7GGPky0&#10;CEGmhgxbQxniZg1raRTRMFRhwbDTM6f64++D4cTzrqZ2tMHm8DC0haexHSKd/BBg6QpPfSvkeFPd&#10;Wzsjy8kV5d4+qPBww+7kOLQW5aApOxknqfCGqwtwnPBryohWo5cGq3JVKjMY9ZVTBVYXUinmEIxF&#10;aEyLQ3N+MUo8QxBjH4gIxwikBaZjU1oR+kuqFQCvU11dINTOEz6i6GT7IsFzWZQd9yW9VlT9y/bF&#10;3DJMphfiZmkdrhZW4RyBcp7wO5tZhDMZhSrG0wsY+So9nUkAZvAeARxBMpFdifFMQo7K6xyhMzUT&#10;BI2ovDM5pSqd4N85TYCepGpTcMsnTPNLcbpA1N70voSAUUVukdoX+Mk1EgqURYRhWZUCYFtqNuFX&#10;hM6sMnTxc/QQdF3ZtMRMe/IEdgI9gjK7/JeYaSz5dV3gJ//yn/6rmtdLmsn/y3+XqXaoBgnDv/2H&#10;f8RXH2hDz13GlbGzmOoZQf+Bdjy6eBd/9+Pf4e//7l/x7NUXuPrwOS7cf4ape09x6tZ9qrjHBNpT&#10;XHr2Fne++Ba33onF/YCbb79SMXLtrjp35cXnePzt7/H4+z/j5O1n2Nd7EnU7G7HmYCvWH+nEumM9&#10;OPXwDcYfv8MJqsljZ67g+MRVDNx8omKI92zpGELzxGUM3XiM1rFL2LrrGJaX1SkA1sXGoSIiErkE&#10;kszNtzwhETkeXlSCHigNDFap7Ke7eikAyhKV4YRaOIHlRlDZamrDjcCTluAYB1cqC1eEmZl/XO2N&#10;SkNWkHNwRCFVmiycHWJmBqdFixBta4sMT8KP52QOwHh7B3W9DIELIdw8CDEnLU146uogy8UdRb4B&#10;COdzA6gKwy0tEWlnS4VoCAfNpTD4zd/wOl1kensjiEowmOGppYNQK1u46xkRkFSpVIKaVIBLf/s7&#10;GMyfDyN+BnNaaWuqG6vZsxGkORc7Yz0wXBaJkZJgDBb64FxNOB5uTMUrQvDtweLpOQQZXx6vUsPm&#10;/veQ4XRfHqdaFOgdq/sl3jfV4PMjtLyHq/HmEMF3kOA7UIEX+8rwbE8Jnu4uxpNdBB/j8U4GrfCj&#10;7dMNIfc256u4Qyt8a+N03N5UwMjHDcLwEpXgRapCiQuyz1Q6P8tML4XO5nD4jPBbvFgpZplEVjqR&#10;+xqbIZEFjxQO0oFcZ+4iLKDtncOYPWshZn82F3Nnz1Mxb858aPAevaXaMFyqCxMWdsZa+tDnvqWe&#10;CZyMrWBvYA7TJbq0wdp8p/qw0TWBnb6ZOu5oZAlnEypBQ6p/fQt4GLMQNLFFjEcgCygzhFIh5nj4&#10;q6GRxfz9rQwJwuboMDRmpaC1QNReIc6tq6UCTMKh5FDsjQvAQGU22vMTlQrsLc3CiXKBXwH6yrIx&#10;XFNI5ZiHlWFRiLbxRLRTOJK8E7GbmXqAlvcsYXEtv1xB76youByCLKsI5+mIJJV9iQu0tRflOrG3&#10;2cXq3ESGLENa/8s1Z+V4TjFVHreZTmbzGl53OqsU4wTJJP/mBO2ubJ8mgM5Qcc4cm44KnBHoEaaS&#10;Toj6IwxHcwoxlsfn0OZKnCwowWhuIUZyCtTxU9yfCYGduobQV/tijWWfx8eKK9CWko0OQrmT/2sn&#10;/34X/2ZnDiGnGkUEfuVozSxRaRcLhJmQczMNJpJ+Ik3j0kT+3/7H/8Q//ct/wNff/4SHBNiZkTN4&#10;fOMBXt99htMETduuI3j1+A3+5Z//D3z57Z9wh9b1MuE0fvcpBq/fxcitB1RnzzHx6AXGHzzD2cev&#10;p+v6qAqvEIB3PvxIJfgTld8L1djx8MPv0XbyPGq3H8T6xg40HO3Cnu5RZYdvfk7F+MM/4MYXv+cz&#10;vsGNz3+P3kv30UTIdZ27g96L9zFw9TFO3nmFfSdOY2/fSRwZmMTGrYdxaPt+VCemoTYyFpWhkagM&#10;j1KNIOtSMlDkH6wUWT6hUxIUplRaGm1sPOEmXVBCpL6ONtbblD9oKj8XXePpvoDm9gScLSItrNXk&#10;BtKAITY4SN8YqQRpGkEqKs1TWxceMu7X2RXZ7t7qGhn5IVNjiQWWhZO8DQypLLVp2ZYgiopF6g1l&#10;3kBReHJ/hK18BmsEWlnBlAAzIdiCqRATHZ0RQjB7LNVUq8pJnaW7jjGcdY1gSQuo9btZVIOzobNg&#10;oRrzasyMa0VVYzFvEbwWzkOFqyWas0PQVRDKUtMHo8WBuL4ynupsurO0zCwts8i8px3+cKxmeuTI&#10;x5BO1GKRv2is5jU1VH01avvzw1SOVHxv9ld9tLxlv1jepzuK8Xh7IRXfr+N/bQS525Cjur9It5eZ&#10;uLkhH9cbCnBlUykuNUiLb+HHCRCoRpZnYWOUN3w1Fiq17cp34UgAulCtOy3Rgru2HgsgR7ho68OM&#10;70SfEFxI9ScKcNZn0/WBYn/FBosFXjKfkFyopeyvTIVvpm0MI00DWGqbqEkOHPQtqQJN+Cz9j0rQ&#10;SFlhsceOBlSCDDcDG7jo8Ls3pCXWtVT9AiPtvBBoYIlkO6o/vyAUyWL6nh5Uf3loLSTkCjNxdm0N&#10;hqryMVSZRwUYQwAGEXRZBGAyWrLj0c/tnqI0nqcqzE7AqWXF6CnNwO7MVERJK7NrOHJDMtGQlMfM&#10;XIopQuFGYaVSfFPM9OdoXydS8jGRmo+TCVkYT8nDRNr0/lmqvvNUZGJ7Jc7wnOzfKK7FZFqBUoAT&#10;DLG+Zwkx2R7nPWOpBFEmYUcLfIa2U7ZPZxBuDLHCap8xnkXVl00wEk7jfO5MiAKcidHsQpWK4hvJ&#10;KphWh6IMqfbGRe0xlEpkyLbUBZ4umgbgyWIqu9QctKXloSOjhFaY0KMKlFRssNQFivprk76BUvdH&#10;qyv2d8YCz9hjqQf85G//+s94/+W3uHPnEUbHJnCb6WtC6+dXX+MnxhVC6u6Fm/iJAHv/+z/jypNX&#10;GL16DyNXH2LwyiOlvk5SAQ7ffISxW49x9uFrwu8NLr78Atc//1bFvW9+ViEjPB4Sgi++/1vUbzsA&#10;h8AYrNzThCmC9N5Xf8D1t1Ln9y2uvflOge/8s69w4fnXuPnFzxi6/hR9lx7w2e/ROXUb/fzbAsPu&#10;C7dwaGgCe7vGsGHrIdSV1KA8Lhl1MfG0wFGqni7Z0RXr07NRSkscZy/KzAVloRFI57lU2uBkF081&#10;D18AARXFcx6EnMwI40K4uGgZwI+lfYSVI4INTH+BmcBNOjJ7MdOl0/IKBP0MjKgClyCMNjmH1jaT&#10;EJQxvwLdSEIznAD1MzGFm64e3LW01Voi6bTg2V5+VKE28CAAXXk8yNKKdsqJKo8ZT5ZonDOP56VR&#10;xQGRfJ7l7+aooXMRNlJnaQxHKhdLKpclv/0US+fMIQDnQnfuAlgZWMBKxxw2CzXhMm8eEo2XYFuc&#10;D1pyw9GW6Yu+HF+cXxZNpTY9bO7NQZlTUIbPTc8m8wXj/VFCj+nnMtEqgSch4Ht3qAJvZMGlfeXT&#10;dX20ui8+pk9VnR8BSOg92lrwS/w7/KQBJA931ufgFmE3A78b3L6+Pg9XZOKDdQU4tzYfU6tzMbkq&#10;ByPVyTiS4odiqr8AqmhXLT24siBwpoqT5QWcCUAXvoNIa3s4MDWavwRGhOBCUX+/lZbguZj1mzkK&#10;ggLAxfOWYAEt8tI5SyDTYAn8BIKmmkYwp/WVej572lsBodQBmi8xhJU0kBCIdjxur2epAOlhZMcC&#10;zQLu+vz+DGzhqmuFZM9Q1XE+2twO6bTkdUHBKHN3xcjqetw8sAstssj7umVqyYbhmgJa3zwcSAxV&#10;IDySFoWmtEg1q/lASTr6i9Oo8NIxVpVDy5yNY8U5KA+JRqpnJBLco1AfnqwAeL6kClfyRO1RtVEF&#10;TRFeEx9BJ9CbIOTOEXZnqZomCcIpnpuU46l5GE/OxanEbFyiWjvP+8YSMnEyJRened1pAlHSU7z2&#10;VAZVWDoBlE41l0JwJReq9GQq4cVjp9Ko3hgnU4swKuClhf73KMBIJoGfkYfBdNp7lU5v9xNmclwg&#10;OFPnJ+D7pb6Qx0+LTS7kswnBU/xfO9Jy0KogSBssoz8IO4kegq+HcBMAdlKNSncXCbG/0wAU8M0A&#10;sAaf3Hn0FtfvPMPLV9/gu2//gp++/yt+InC+ecjj41fxHcH09fd/wZ1n7zF28ylB9ASDor5uv6Td&#10;pUVlnL77msrtLdNXmHpEW/zqW9z94kfc+fwH3H73PR58+FmlLwm+r/7yr2jsGYN3VCoOU/G9/7t/&#10;w6VXX+GcNJh8/j0uvHhPxfgtrr75QYHv0stvce7pBwW/iYefKzCO3Hyu/ubgtSc4dvIi00c4PnoJ&#10;m/ccR015PVYVl2NFaiZyvQMJDWdkewdgd80yFEREs+R0py11QaFvCEq8Q5Dm4oF4J2faWAf4U2FF&#10;S+dlKkFPws/f2Bw+VHleuoaIlHG9ZtZUYeaqi0OinYuaOj+AsExy9kB+QCgSaXdkyUsXZsYMbx9k&#10;+/pTqTmpZ4dQIcrCR/JMmQ1anulEq5bAe1IISsm4AmFf/j1fpp4yL6ABFR9tuM3CJXBippaO2GkE&#10;po8u7dpvfocIsdky6zTvcdUzgCEt8KLPfgtNKkfDOQtgNI8WUd8EtoS4zVId2sXF8FgyD/lOJtib&#10;4IXmVE+qCy8MVobi9jbpJ1iE1/tyqeoIxMZSvD4sUYbXh2QFunJaXUKPIavSvdhXrOIp7e5jgu8R&#10;lZ/EA8LvwXbGVm4z7m8podUtVnGXNnYm7hB4tzcU4Jp0bv44tveiqD0FvlycXZ2BiRUZVH2Z6C9N&#10;QFNqALaF2qHYyZgFjzbcdPRYOOnDfuFSgpAKkO9SABhEVe2goQ0DvjMDHlv06QLM/e08fCZ1gb+d&#10;DlGBC+csUkPjFvK8NH6YU/WZCugYAjyBm6g9UXkCPFF/Aj9JZX/muIueFRWnpQKfjASRNMTGHQke&#10;fmqMdxwLPVlmdVtiAnaU5OJMUyMejY7izamT6KwuoyLMwNGseBxJj8b+hAAciPdFe3YUAZiIofIM&#10;9JekYqAsDWdX0P7XEmYrlmFLQjL8qTZj3cOxi1AaK6nEVCHfXQ5VHkFzTrW0UunRXp4nQC7z2NWU&#10;HFwiZM4RGmeTs3CeAJlKIYhTRR1mEoIZGKFwuEzonMvKx1hSFiGYjVO87xTvGafaOp2Zh7E02vFk&#10;gpsxlJSOkQTCeSYS03GSMUwH1peUiv6UdAyk0u6nZ6kY5N8c+BiyPSQgnNnmZ5tRhaelgaSgkCkh&#10;msN3xu0zBQVUiLkYL6ZiLS1HR0oaOpjHOzLy0Um120WlKtFDy9+bV45e2vweAr2HVr8vvwJ9fCdd&#10;+WXoZCHRW0QrXEBgcv+Tf/ynf8O//Ov/gZ9//1f8+ed/wPe0pvevP8J1Kqtvvv4DnlK1Td58gjEe&#10;O3X7FcYJuimqsAtUZ5KeJfAmHrxTqewLCK+++g53Cb87736g1f0Drr34CkOX7qF5eBIlq7cgvrAK&#10;x6nann/3J9z98ve48PIDrlL53aI6vCJdYnhMWn+lFVhUoMBQGj9ku+/yA/TQAgsMxQY3jZ5H74W7&#10;aDt9DdsOtKGMz67JKUBFbAKKAsIQa2GPdHcf1CSnITciCkkyAoO2NMXRAxUBVIGuXgSTFUHkTBtr&#10;QQAZ0EY5INjMCoEm5ioVMIWI7XV0Vyu7hRpZUAnaI97WCREWtmqGZ1GR6R6+CDKmPWKmDKDSKwgJ&#10;Jdw8CU87RNraI0g90wLeBJZAS1aGC+ZzU2mDZUr+INNpSHoTkAI/h6XTU+MLBJ21dFUrdKw0qFhZ&#10;K5iZfPYZn+9FYNvTqpvBWkMT2nNmMaYBaDBrHu0xwWAkc9cZwHyRJqxpkR3nEp46c1DlboKdsa44&#10;lOTOEtMPV9em0rrmU9Hl44VMr7W/EK8OFKoFmJ7tycMzBbxiPNpNRfcxHu4qVtC7t71IxV2qvttU&#10;eb/YWsJuppX3l2OMm1R7N2h3LxOCMr+fhCi+s0rxZeHMilSqvnicKJU5HoPRmOSHLSGOyLE1YCGk&#10;Bzcqb2cqP3uxwASfKEBRgtJn0pFA1FuwGMZMBYBzqP5m/0YgOFsBcEYBSrrg0/nQpQ220KHV/dja&#10;a7pIb9r+Eoozrb8z26ICJaQF2F7PXPUFFAss4FM2WOywsR3CaH9lQl3pKC/rTpe4OKOrYT0u9/aj&#10;e99hfHn3Ib6/dwdty6uxLioYu5IjsTMuAAeTAtGeG42RiiwFv97CJIxWZePc6jJcW1+NyRXltNL5&#10;yOJvrywgCn3ldZgoLsbV4jxcy07Dtcx03MorwKWsLFzKzMJFOp+Lqdm4QOhNEk4TCamYIrzOEX5n&#10;CbAJgm+SIBnn9mmCayIlAzdppycJpJG4FJzitWd4/wQhdZrPOkUAniQ0JR0jOMd4z1iCBL8vXi8x&#10;GJ+CXkK6Jz5JpYOE4LBAkPf8Ogb5nAF+DkmH06nyM3IxSsiezKbazKUqZQj4zvL/myDgx/l/jxcV&#10;YKywCF1p6ejKyKb1LfoIPcIut0SlfYTbCQKvjxDsJfD6CDrZ7+J2h1xDOy0AFBh+8nd/+Sf88z/9&#10;J/zd3/4Tvv7wA25cvYMbNx/g7bdUX/efY/w2re3dZxiT1lpC6MKzD4Td55jktsSZ+29+ifNPv2R8&#10;wPkn7/Hk2z/j7vufsI8qr3jtdqzYdQRr9h3F3s5+nKVlvv/l92pEyJU3X+Palz/iwmuC7ovvce7l&#10;lxh/TDVJZTp67yVOPnitGjxG7r7A4K2n/Byv1HY/rXfjqYvov3qftvgLdJy5gUMtgyjOq0BZWhbh&#10;Ez6tAG2cURubhKrEFJSnpiLFPxDhhEiIiSUKfYKRS5UmDRcCP0mDTU0IFBuEUgVKpbosUhTEUlxU&#10;WYwNrSxLdT89Y5WKkgwzt5meNcbKHple/qrUFxXnoqVJtemCRHc3uOvq0PoaI8rBWS296UMgSUjF&#10;vYeeISJokeWcP+2tdMXx5jl/2nGZG9B8znxYzluoABhn74AER1pxU1p0A6o6Wl0bnhd1Kp/RgwrW&#10;cjEt3YIF0J81B3qfCQjnwUZTG3YEhtQJWi3Vhd0SDdjPnwO3xXORYKyJEjsDrPKxws5wJ5ai0l0m&#10;Ew+35eERYfiMkJNRJA+2pePejjzc21mAu9vzVMhiTXd3FOIOwXd7G6G3NR83t+ThxmbGJgnuf4wb&#10;G/NwvSFXpTPbV9dn0+pSkaiZm3MxsSYb44TfqRVpOFERjda8IBzPCkRTeiDB4IdVAQ5IttDnd2fC&#10;d2oIL75nmUXbWfpt8v3IwlJu0o+ThYbGrLkwIhRnADiHKvB3v/kMsz6dpRpAFs6nAmQ6/zMZY70Y&#10;VnpUd9pGhJoZTBZRUX5sBLGUd8bjM40gclyOSSOIagwhBJ2pBF0NLOFtZg9nfQu4GVrB19QaKTLm&#10;29IG5V4yHM4Vp3fvxZljnehqbMPVC9fw/u07/P3XH9BBMNZGBGFbcgQaM6P4P0dhpIZAYPSXp1Oh&#10;ZzIycGNrDc6tK8PpFRU4npuFRgKgjzAYys7Gmbxcqr0s3MjNxhVCZCqFEKRyu5JG2BFwZwjAsdhE&#10;nIxLxFkCSWKCokDiUlYuzvG6s1Rsk9yf5LnrUteWkIKThNmpxFScTiLkCFAVSRlUhrTJhOMo90cI&#10;QEkl5NwooTrIZ/Uzz/Xz3mE++xT/xjA/x5DAkKnEYDKvoVKUa+W4xCghO5aZjdGsDKo/qlNRfYxT&#10;/L9O5hHAhfkYyc9HT3omejJzCLhiwqyUdraU9pZwKyTsCHAJ2ZbjM8d6iwhExgkq5j7u9/D4J//2&#10;n/47/v4f/zPevqflfPACtx6/whWmp289wMlbDzH1lKCj/T3z9L3qiyfKTxTftO2dtsCn7hBUtMTT&#10;EPyAO+9/Rs/Z66jbdhC72gZw5dmXtMF/wO333+POlz8QoFSS957xGU9V3eEpwvXMY9774ktMPfsc&#10;I7ef8u9+iUuvv8PFl9/w/Btc5raowCkCWNJJQm/gmjSEvEDn2ZvoPnsbA6evYtWydQqAeUFhKPAL&#10;QbqTJ1bwi6njy63ISEduVDQtij0hZYI0Z08UBoYgnhZFAChD1sKpBqN4Ps7JFaH88Xoyo4ltDaAa&#10;jDS3pQqzU1Y4lEpPBryHii02tVIgjGGpnOrmTYtqCDctbYQTpKICRQ26EkKy7GWM1B1S6XlQqciz&#10;pfLeh4pP1GE4oRvrKND0QrCVrVJ+1lQyZrPnwfh3s1Qfwmz/AKR5eCLcgopDuoBQbQpEBaACVVcC&#10;wIFA0Oc9BszgBkz1CQMFQNpgV1p4a9p0G4YV1aHr4sUI1tZArJEOUky0kWOlh1VeVmhN88fEslQC&#10;rQD3dlG9bc/F9S05uLY5+2Oag6ubsnB9E/cbsnF1QxaufYyrG5gJBXAE37VNtF8E3uUNubi0gRmy&#10;IY/7+bi0Pgfn1zATrsrE5OocTKzOxunlGRioTEBvSSTacgNwLMOX4a/s78FEX1R42iJIZ6nqF+mh&#10;awRvvj93gs9dW5/v0oDvmCCUzuQsWLSpgA35bmXW59m0v9IR+tO/mYXPfjMLcwi9BXMWYuHcRVhC&#10;KyzXWOqawkYmOyDArDSNYKND1axrBktuS/cXOSZrhdjyuC2PuxF2DoSeow4BqE0A6lH5qY7RVnAn&#10;AAP4O5GeBRnSDYYALHdzxfCWzejbvR+D7SdUnfuV67fw+tkr/PH91+jdvQsrokNxICMOHQVJ6CtK&#10;xqm6fGbUFAxVEDTV2bizazlu7liOS5vqcXf/dgzWVWJs9Sr01q7AsZJ6NBUsR39VAw4l02Glr8KJ&#10;lBKl7CaSUzBJxTVFpXWWcJoivCQmeU6U4M28ElzNzMc5wmuKeWWKQBpPSsa1/AJMpRN28QncT2Fw&#10;O5FgIvBO8bpTtL2TtLEn5bgEgTjO553m3xoj4EapJocJTomTzJOjfO4IASsh28OEn2zLuTHmzxEC&#10;8TShfjKD12bTgudQdRLsko5mZWIkh3+jsAAni4rRy2u6ea0AsIdKTqJXlF5hBQaKqzBYUq22+wrL&#10;0V9cqY6dKJmOPu73SCfqAgLwp7/8F7z95u9w6/nXmCTIThMo0pBx+ZlY2Q+4RPt64bk0SHyDi7xG&#10;4sLTr6aV3sc4RzBeoV198M3f4uG3f4cjg1Oo2bQPU/de4dFXf8S9z3/E5N2XBNY9dF+4gfapKxii&#10;ypwgCM8+eYvxB69UPeD1d9/j+uffE35fELRUhrS+F9Xf/gpXXn+v/pbU+52WekeGtAKP3X6OAdri&#10;oStPcKz7JNYsb0A5X+iarDwCMFh1Rk1388HavEKUpqWhMiMDIVRSytaaWKEoOEw1YISYTQ9Zk/q6&#10;OEIoQaazsnNStlT6lwUTcrKkZZyVIyJYuocZWyJKgEgrLFPaC/xmICipG4EXYGxKe+tFK+QCNw0t&#10;teKbrD+c7OalrJofwWc3f7GybjP2N1zsOS1xoKW1srXSMduUABMlaE7F52VghCQXd2TwGSFSv0d1&#10;aM8MH0yrFUo77UMwuGkbwJrPNFmwBMbzFlEJEqBMnbSkbyOtI8FhraELc+kqQxDKMW99fQQa6CLC&#10;RA9RuouRY6SBUls9rPG3xJFsP/TXxmJqbRoubGAmWZNKq5rC/VScZ3phRZKajebCymQV51Yyw61i&#10;RiLgzq2lslhNm7UqTaVTazKp+rLUuYmVVBb1VBa1aRgoj0dnfjhaqUBbsgKY+jEC0JIZiONpgTgQ&#10;74M8R0Jm6SJ+1unuSdL53JPAlzpAqVNVdYGLNKhwNaEzd4EaC6yzQFMBcJ4owd/RCtMCS92fhFhg&#10;LZ7XmMP3tJTvjEpuuoHD4pcWX6n3k32pF5ypB5QQCywTo7oTemJ7p22w9XQ9IGHoZ2YDHzoFmR28&#10;yscPOdaW6F5bj4F9u3GqbwCP7z3BbQLwCfPZpQu38N3zV2hdswKbYkPRUZiCAdpfscAjlbSIZVRI&#10;ZRlU4Gtwe+daXNq6Gjcbd+HVUCden5lEx+7jWFm1G+UlB1CQvQspMRtwsv0BRtYexj6fIHQFBqKP&#10;v/P+4Ej0BYbjRFAEBkOjMU67epYQE3t8PolQTMhgStvM/DOZlIQL6el4WFGBi8wz44TgZAqtcDIL&#10;Kl53htedS8/H5fxSZZHFBkv9nwKhWGPGKLfHCNxRgnaMMDyZymtUpBJ6abTUBB4BO87nn+K+nDtD&#10;2346i89T8MubrgekFR6lpR/OJiRzc3CquAR9vKaTKrA3hzCUOj9V10fYFVZisKgKAx9D9iUdKq7G&#10;ULmMUa4hAKum6wDFAp97+B4XHn9QjRfS4nqJIBPVdZngu/zia1x++a2C3pVX36ttgZCCIKF06cU3&#10;ClJ3vvwj1d0fMHDlESo3H0TD0V7c+/AnXH/zPU7deoFzfLbEdbG7hOq5R69x8dk7nHtMe0sL239V&#10;Ojw/V63HlwW6Lz+o0R9SDyitvlIXeOnVt7jE511kOvX8K3Scv4PWyRsYe/AGI/df4/DwFIanrmP1&#10;8o2IdPdDeWQsCqkAs5x9kGTviSzfUFTREpTGJCHdg1aVpbMAJ5Olc6G/P5IcaCMNDBFOe5lo74hk&#10;AjCG1jLa2h4R0oJLcMkaHkGETjytsDSAhCvra0vQmcHf0ARRtg4IpDpJcvNkBjVWdkxUmTS8SGpP&#10;xSV2TSy4qDw/qkoPPSNYEG6yHUALLNdJf8RAfj43ZiBvgtGMkDTiNWZUg858pqjROF4jkzLI+GJ7&#10;QtCDmT+GnzWcoPamInKT4WALF8N8wUJYUOWJLRZr6EQwOmjqwU4mDFg83V/QjjB04XNlvLL0Z4y1&#10;NEO8sS6SzXSRaqqJNONFKLLRwYYgKxxM8UZrfhjaCyPQXRqjFNtwdSJjOh2tTWakULEk42RtKkZr&#10;Ugg47tfweE0St5N4PgmDFXHoKY5Ae24wmjP9cDTVm+HFbX+qvyAVHTn+6Mj2x9H0AGyP9UE8ISL9&#10;ID119KjKqXaXaqpCRcAnBYosKyoAtF1M5TdrITRnL4buQm3MlrHAv5unoKe6wXy2QG3PJhCXzl2q&#10;RoMYLtKFnT5t7ccuLgI7VfdH2Ekq+zONI7Iv17ia2MHTxAYehoQf1aOk3tx3M7BQi2uJc0hxcEJt&#10;UDCyba1xrL4c5zqa0Nt0GK8fP8bD6zfww9fMa+fO49nVyzjXfAwNSQnoqihAV24soUelRAD2FiVh&#10;uCZbrYB4f+ca3NqxAXcO78GVxv04tHwFdqzejqzMdQhO3A7XuL0IymlH1+hXVJUnsNuHhYq7D456&#10;eKOJv/vjHlTW7v5o9gpEm08I2r0D0cXo8Q3BiYBwDARFEo5R6AsNx2BENG1zPC7QaopVHo5OUOpP&#10;lOAZAk5C1Q1S+UndnwDwjOwTlCdTqNoISWlMOZVKC8u8dzKZBV5KKiYIvSkC7GIeFSbhdprqbjiZ&#10;vw+CcZzbsj9Oi38mn89ielqsMNNT3B+jHT5J299Hm9yVzneTV4SefEKwoJhqr3Q6CLe+gmrCrxb9&#10;MhNMAaFXWIOe0jp0FdegvaASLbllaCE4P5EWVmlpnRl2Jq2sEpdffqdClJ2A7ioVmIDu3ld/xo13&#10;P6lGj5Ebz9B25jo2NvWhZMNeLNt1DB2TN3GX8JtWb1/z2t/j5ue/V/s3Xn2Nm1R6Fx+9wRWqPBkq&#10;d+bec9pg2u07TzAudY6MU3eeK4Un8BP1d+3Nj7gtkP3qT7j89gdM0P4O3aSFphXvu/4UnVSA0hVm&#10;8tp9rKpbj1AHD2T7+COXX3iOWwBKguMQYeeJ0vgMFIclqFXgYq0dEW3vRNA5ocjXl9d6IMHaGpGm&#10;JoimHc5y91ZD6GRMr3R7iSIAI6gEfQmQmX6AanZnc0s1OkMyZSgVZISNHYKZxhNwat3fRUsRLbPI&#10;EIpiT2fW/Ujh54uT/n8W1uqY1PHJttwTyL8nU/L7U2F6MiO5Uq3qi6WjXXOh+pHlO6VPYSw/bxw/&#10;Qxgzmjszvj8BkKo6bFsSDPqqz6HZvLkwnjubEFwEywUaKmwIPglXXRPVmdp2kSacCBFZltNX35AW&#10;34TvwhgpjCwrY+RZGqHQUh/FNpootdPC2gBrNIQ4YJWvJVN71aJ8IMWXcPTDIVrnpoxgtGURkjnh&#10;aMsOR0tGCI6m+OMYQXY01ReHk7ynI9ELhxLdcTDBBY3J7jznieMZPmih8mvNCUYXVWAnozHND2vD&#10;3RFiSsjImi1812KDRVWLBRb1pxS1oSlVoSas5i2FxqeLCcHFCm5zpPGDEBT19+u+gDIiZImoP43p&#10;scBWBJt0bxG4CexEDc4oPysNYzUsTgApId1k5Li3mR18+B150xG46ZvSBlvAi/ue3Jd642gra1QG&#10;BKDQxQlbMpOxq7IEa8oKsWdjAw5s3oZ9tMUHNjVgvK0V/dt3YC8z8q3GA6pj9InSTKqWHKrBLEys&#10;KMXdPWtwf9c63Nm2Abf27ERnXTX2VZdg/7o1yEopg094PeHXitiqk2g//S2G26awzz8W3Z5BOMbf&#10;W5t/GNr8QtHsHYTjBOBxz0A0e1BpM9q9AlS0uPui2dOP5/h9efiiiftHCdBeQnEgKg7NPgF8TjA6&#10;g8LQERiKnlCqyvBYnIiI4/kE1RgySlU5kkjFliAqUGCYq/ZH4hIxFp9ExUhnkJWDKVrYiWxCLicb&#10;Z6TBg3GhuBgXSopxsaQQUwW5GKftnQkB4HhxIc6U0uryvl4+oye/EF0EYi9VoUS3NJBQlfbky0iP&#10;6f5/bZnl/B1W4GhOGRqzS3EooxiHM0twvKAKn1ylPb36+Q+4Qvt55d0PuPSWSu/1NPgEWg+//Vs8&#10;+eEfMEXoHB48ixV7Wwi7PShcu1OlpQ17qfh60H3uDlXgz3j03d8RgALKPxF8PxGaf6A1/ouqF7z6&#10;8j2uPP9cTXEl011dfv6OkHyH4Rv3CbwnBN4rwvedssVnn36JwZtPcfL+K0w+fY8x2ulxQnGmu835&#10;Zx9omfnZqUylDnD44m10nziJWpI/3sUXeX5ByHLzRYozM9raLTi0dTeSQ6JREJWIDJaCCfauiKSK&#10;ire3R6arK/K9vXm9zPRCoBkaIlnG6vr6q2mrgo1k1mZzJLI0l/n8ZF+mtUqgUoy2J/B4j6+REbxo&#10;IxP4rGBLK6T6BvwCN6nLS+N+KJWfgM5FKuupXKTPYYwzn08VKTZWzttT1QQSsL7GFgggCN2oLF2p&#10;Co0XLILB7PlwFHXHCODxcBNTwspCzSson8udllAWXpLheV46uvAxMIC/mSkMPv0tDGd9SrVHOPDz&#10;2PEzWDK1XqqlOlJ7UNWKOnWjOg2ShZtMDBFrpo9kK0MqQD3kWhigzN4EVS5GqHU3QQ2jzsMUK/2s&#10;sdzLBGv9LbA5zB6bQu3QEGyDLeEO2BPjjr2xHthPOO6P98SuKBfsiXXB7lgnFXvjXbAvwRUHEl1x&#10;MMkVR9K8cCyT8KPqa6UqbM2hdSP8OrJ9ec4PywMdqWy14KGlzdBCmIUF3DWk64uWajX34juWRiRp&#10;HbZauBS6VHY6BKEsgDSPoJv921n4jDH7szlqBIg0gMz+dA4WzJpPSGpBj1bYUtsYTkZWcDa2htlS&#10;qmR9qQMkALVofVUrsTSEmPK4ORwMLVTDiBPfXSC/N/mefKQhim7Ag9+dm4GZqteNMDVHXUgIKrw8&#10;0LqsBkdWLMNqZuJ11TVo2rEP29dswLYVK7Crrh47i0qxPi4JnbU16KgtwalNq3E0l9awuhI3NqzH&#10;zV3rcW/vZpxfuwKdJQVokljFTL2xDg0r1yAitgJhqXtRsOYsjp38ApOjd7DNNw69PqFo4e+71VdU&#10;XxAB548WgR1DYNfq5cfjBJu3HPdFO3+rHf5U4X68huBs5f4RFuCdwaHoj4lFo4cXDrt7opnnm/2C&#10;0UKn1eofiiYqySOEaSOff8Q7GMfouiSO+4czCN9AQjOYzoH2uycsGmfSCbSsPAyl0jpnEXa5tNTl&#10;VbhZuwwXSouV8pM4KQ0iVIXSCHKyIB+jBYReWjoG8gqpkivRxffWQRXYVViCThYgHXklBF4ZWrNK&#10;cTy9CE1pBXQWJTiSU4LDWUU4mFGAQ5mFOEal+Mm1LwSAP1JZEXxvqPbefoeb739PkP1Vwat94roC&#10;XWr1OgW9Lc39OH7ykoKRtAiLuhPYCfQEeLe++Jnxe3XvVYJUjt0gqCRuvaPSpPUdv/1YQVAmQb3w&#10;7C1Gbt6nAnyMMw+eKQCef0ZIvv4WE0++wCna23O042ce8zihOPngLU7eek7L/jmu8fmXH3+JnU29&#10;SCLZE2JSkR+ZSnCFoYhfTCa/jGWp2WjedwhHjjShIDMX4W4+KGaJVcgvI5zqLoYqKs3JSUVpYKCC&#10;YbjJNOByvH3VWOIYayoxqg0BYBrtbCxVXjjBE2/ngFgHR4Ra0e7wHm8CJ9DcjGrTXqm+RNoOmcxU&#10;FJ9ATqa4khZeUYLSzUXGHcvQOzkukJRr1Dl9Y7UmiYeB6S8ANFu8FKbM2FZUes5Ua368XuYjDCOw&#10;Qgg/L01tNd+gB6Egn0sA7qmtDT+C2V2PwJs/DyZzF9ASL4E9AWhPUIiltmbmd9WROjUTZR/deL8A&#10;MNJYG4kEX4aFIUrszFDmYIoKJyOCjxmaUe1qglV+ttgQbId1BKCATwAoINzC2BFB0EW7Yl+cBw4k&#10;eCsY7ol1xs4owpGpwG9fvCsB6YJDyW6EHNVflt9HADLzUQH25FKVEIoHk7xQ7m7O/20plZ6uGnct&#10;LeHeurpwIsjdqf4EgqoRSP43vh/deRrQnrsE2vM1CLl5BOBszPqUSpAA1OM7njOLUBQAfjYPWvOW&#10;QI/XWRFyTrSxCoBLZGU4E1gTigI6K6bGtNPWOsawk3kBtakKecyBBUggfw9ehK/AL8Batq2oBs1U&#10;Y5cAsDY4GNX+vjixaSOeTk3g4tgIbl26gie3H+HGxWu4fv4Cro2ewtDeg9iWXYCOFauxvagA90YG&#10;cauvBx019Ti7bhMu7dyMoWWVLFBiWBg5oJlKcl9VKdaU5qOl8QjyS9YiMLYBlZvP49DYK5w+9QDb&#10;QtLRTsvb7umBNv6WO7wJO08fqj2CToL7ArxOCgYBoYTAr90/kNDk9yHX+wUSgv5opKsR6A3ExKEj&#10;JBRHPL3RHkSFT/g1+wbzXAiOE7BHCcJGKsyjhOARqs3DngSo7DNt8qL69AlmGkigRqGXtvpIQAj2&#10;efhgvyddBCF8mKA+wr/fFBiM4yFhaP4YLVERaI2NQXNsHA7KBLNUk+25RegsrkR3SRXtbSU6iyrQ&#10;mleKpqwSHM0k/FQUo5mW92hOKRVgMQ4Sfgcy8hUQP7lOOyv97KSRQWZgefjtXwmar7C9dRiZyzYh&#10;d+U27Ok+pYAnqlDs70yIQpRjM2pRjgkAb7//o9oWm3ydtnr63I+4Q5UpM8BM3H6KUzceTdthKsLx&#10;By8weP0+QfgQkwJFmRbr+Teq1fksAXf63ltly6+++BbXX3yHR1/9Le30D9jfPY6csjVwcg+Fl3cY&#10;yvhP59Pu1oYnoCI4EhmEXUNZFQ4cOIDdRxuxdu06ZMYkIIUlVEVELOIInmjCK9VBZnq2Qg5tcE1E&#10;BOKsbfjDtUKmmzdyvfyRTSsQZW6DEAJJpsWXoXUSYoOTXdwRQUD6UxVKo0c4wRliaa3AJhZXQDgD&#10;PanbE5UnCtBO+q8xlf0wOS7dbghLWRhd6gWDLOzhTkvlSDi5UVEYzlsEZ1o8AaANweXDTB9N5ScW&#10;WKx4BDObNzO+11JtlWa4elKhOqkptvyMqGwIcDNaaKPP5qt5BW2X6BAUzOQLtWBDCyzKNICWzWH+&#10;QtXQEE0AxploI93cAOVOVqh0NEeFvRFqXMxQ52aJld62WOVjj3WBAkFrpQI3BFlja4QjtlIB7gh1&#10;wO5IqrwYNxyI88R+AnBvjCt2RTpiT7QzDsS70/560gq7K/vbRAXYmk2blkPoUQEKAEUBNqd6YGe0&#10;E624JrwE6Cw4xALLkEM/2nU3/r8eWrT7tMFi4X30DNVcjvoLdKBBCywTnWoQhmJ/Z/1mtrK+n/0N&#10;leBHOzz/t7JM5lIqQL4HWlsZ+eFoMG1vbbTFEk83gEjfP8N5BKCqEzRXw+PEEjsThu5UexGO7ir1&#10;NbNFsK0zfJj6GdM12Dug1MsLu6lihg/uwbXxMZyfOoOx0+M4f+EauvsGMHbqFE4PDaNt915sopoZ&#10;2n0AHdv3YGJoEO9fPsfPr97g/okRbE6IRZWbE3bFRKO/phJnt67H+pxKpEflYuOGXVi7tRk+MetR&#10;v+8GtvVTVJx5jF2xVEQewej19kCHlze6CbIuHz90MVXbhE0noSXRIfWBviGEYQjaKSBaeazVJ3B6&#10;25fbTMX+HiMkB6PjlSVu8w9BC+9pZbQRhK0KggQcVedxv3AqwDAqwiAVzV68zkdseASVZRiOeQar&#10;40dpy4/w/kOE4kHa8gPMn/uZ5/YTigeZ/w55B+AQleg+Xy/spJLe4x+ArfxfVjDfbKE176lchhPV&#10;y9FXWY/ushq05JcTgAQeVd9MHM+tQFOurLxXSvsrFriY+xX4REZbPPj273Dv679g6NoTNDT1IYfQ&#10;q9t1DP2XH+LuV39W5wRoUg8ooJT6QoGegHMGcBKiBqcB+Adcf/MjrhBYN17/gNuf/4y7hOK9LwnI&#10;N9/i1ttvcf7hG9x7/xOeSmfoL/hcmRbrzlM1W8xtWvIbb6UO8QMuPRdITnetefDu9zhz7Sm2HOyE&#10;X3Q23EOS4ReZgZpV23D2/E2Mdg8jiy+31D8C5UERKAgOx4qiMmzZtoP3HMTeA41o3HcYuSx1ivni&#10;CvilCuySBYBUguHGxlgeE4Mi/kCC9QyQQCgVUAXmUsnFWdqosb9S3ybzAsraHol2TshmCZlMVSiz&#10;ufjynmBCLNiclphpLOEoNjeI94rl9aZCCBbQUS1Iy6vFvIU8ZqrGH0vXnDBC05eKwZFW1J3Wyo8W&#10;yp3QE2tlMn8RrJZowUnHEKa0bzL+1Y8ZPooqMtrCCin8O5FUpe4Ll8CdcPUgKGU4njSWuNFWe/Lv&#10;SQOIxfzFsJSuNQSqWGI7AsSaqtCax2UsrTSEOC9ZAtfF8xFpood0KyNUOFuiytEU1c5mqHGmAiQA&#10;13g7qFjra40NgdZoCLJFQ6ANNlIRbg93wvZQR+wIc8KeKDdC0EPF/jja4hgXpm4qDlPZNSZ74igh&#10;J3V/Ar+OPKqPvGkL3Jbli6ME5JZIJySbLiX0deBL5StdjJypVN319FiI6P7SJ1C6E/kSkM6aegSY&#10;AbRmLYS21AfOX6rgJ8CTESAzrcECw3mfzlOtwDrzNWlxCTTCz1nfCjZaxrDWNIIj7a4Fra9smy/W&#10;I/ykQ7TUB7Lw4DE3nhcFHWzlSEVvywLMHJ60x5GObqoXQSwLxHyqrz1UdEe2bMaFsxM4e/Ec+kbH&#10;cOfBUxzvpMI70Y+xkTG0H2zEtupl2Fu7Ase37MSdm3dw69ETvH77Jf75T/+Avh2EXGw0BpfXYGLj&#10;GpzesgEr89cjLmYl/MNKUbKqFcGpu7Gl5QmOnHmL/lMPsT2pjGALwaCvB/q8vTAUEIBBf38M+Pmh&#10;39cXfVR03YRcF5WXRC+VoIKi1PMRbh2EnqSdVGkdjC6p+wsgBPnb6guLwqnENHSHRKI9IBRtDElb&#10;aXdbmAdbAyJpe6OoDAlCArHZN5yAJPyYNhOAEk0E5BHa5ENUihKHqRoPqQjEYQL4l6DC3O/rRwB6&#10;Yx8V6i5a9tUUIVsDwtBXUYfBulXoq1mBbsKwuaASR2h/GymIJI4wjudVMghBqQckEBtFFeZX4hPp&#10;tiINGSv3taJ6WyOODJ1TjSFPfvxHBT/ZvkqICfQEgAK9GcUo6lFUo4BPACngk7jDuPWKlvdj3H7z&#10;Ex5++Wc8//6vePnTP+D5D3+l/X2H5pHz2NbYiYbdTVi/8wi2H+rAriPdONg+hLaxc2rm587Tl3B0&#10;YBwrdx5GYmYpPPxi4OYbhajEPOw73IUTk9cxfOUuLt19igO7DyPdLxLFgZGopUyuSk5DXUkl1jds&#10;w6ZdB7HnwHEcamxGcV4hEvkFLguLRjqtb4KjPdJdnBFOpZRAmCyPjEImbWyciSnyXVxR5u2DHCee&#10;l9ZeKi9Z1lLGBEsqyiubJZXM++enra/GB4ebi301VnWAYm+lU7Mf4eQj9XW0pn78G/5Uida0tRYL&#10;FsGL8JRjMW4eatuDatKK5yT1JhA9ZfwwlY2LpgHM5i+BMQFmSmh5S0YjbGMtacc/WnmfpUvhShXn&#10;OHsB0yW09aFItHGAF+EpXXMcl9LqLVxA+zsfxvPnwl5TC1aEqzTWyMgTFy09OBIqNoSj69IlSLY2&#10;QZmrBerdLVDrZqEguMLdGqvcbLDe0x4bfKgACcEtQQ7YGuQ4nQY7EoDOKt0Z7kol6E4QEgLRLgwn&#10;pf72x7rhYIIHjqR4KfXXnOmrFGB7biA6JLKoBtMJyCQPbAhzRoyRBjypUqXvpDM/nz3VoKsp7Sgt&#10;sbO+gXo/fixYfKmgHfnZrWmN9VlQ6PJdafBdzfrddPcXGQEi8JsBoPQHlGPaCzRhNF8bnsb2cNW3&#10;VB3Gbagk7Qk3i8XaajihnbYBXI0smBrCbCELD9mnFfYkEGXS3Bg7N/jTQnvQJvvxt5FMCKY7uyLX&#10;zwfri/LQuHM/bly7gzNTFzF+9jzu3nmI/QeOYGj4FCZHxzHQ1IrGtRtxgAA8umEjHt5/ivvSa4KO&#10;6THTf/qn/4ybp09iR34qBhpW48SWbShIW4GopK3witwIr7idiM5twt6O52g6+QU6Ru5gd24N2gi0&#10;YR93DHm7Y5SfZcTXG6P+PhimohokBPsJvhO0wxIDLND7qLb6CDmJXsJGoo92tI82tCcoBN2BLKSo&#10;HlsIo77QCAzRVfWERBCMoejk760zMIzAjPglOvzDVeNLiwLj/xpHCddD/HwShwlfSQ8SfodolRsJ&#10;zUafEBUCxn08LrGfoNzPdJ2lPXZRHQ4Ul2Fo2XL01Najp7oeLYWVCnwzSm9G7bUQgseyy3AkoxiN&#10;6UVoza/CJzkrtqBme6NqSLhPpSdAvPPhT7hCBXb9c6q+d4Tdm+9xjRZW4qqkn09vSyoAnKn3k9Zf&#10;1QAiKVXfg/d/wssf/wkPP/wZV559ja6Tl7BuVxPSipcjLrsSsVkVSCupR+3G3djbegLNg2dwpGcU&#10;R0+cQvPoWRwdHMeh3lHsaOnFip2HsJYQbNh9FEc6h3H2+iPcevoFLj/5Ar1T13HzyRvs3rYPab4R&#10;WJmYgdLQMBTFxGPLqvXYvHU3Dh7vxOadB7B241Y0rNtAFRir6vjyfX0Qb2+LbHd3ZYXDaasyHZ1Q&#10;wRIyw84OWTxWzh9JkacnlZ8dAmVkCEPmA5RFzkNob6MIukL+SGRWl7CPXWLE8oqtFIsrdXtBBF6Y&#10;ozNipc+hvSOhRsVI6FktpvpaslTNQSj7nlSE3gSlF8FnKyrH0BiuBobw57lYZw94Eqbu3LbT1Yfl&#10;wqWqESTJzhZRZsxw9vbIcHGBw6w5cGLmd567gODTRAl/yPH8HGpCVgLQYs4cNd+g6fw5hOEiBT5p&#10;hBEIOlIRSlcbe1pmh/nzEKi1BHl2pqj1tMVKP3vUEoSiABUEGas9LNDgb42NAbbYFGj3MeyxWUAY&#10;QiAGO2BnhBvDFTvC7bEnxhn7E6gA42mNE9xxONkDRwm641R7zaoOkCqQ0cNjbYnOOBLngnX+9ogx&#10;0IQjP5MUDC5UqW4mJnAyMoIT4eekx/+Ln1nqMaU/pYwOsSck9fgOZFp8HcJfpsZfMFeWySQMpT6Q&#10;IXMDzp8zPSxOhsPpz16qlriUqa0sl+jAWkNPQVBgJwB01JP6WJk1nGpwkZY65q5rQtttCg+CMNbB&#10;HeGW/G55nQBQOstn0h3k+fuicd0qdB5pxsT4FIbGCLwLl3Dlyg30dp9Ad3s3Oo82Y+rEINq27cTy&#10;lHTsqK7Di2dvcOf5F7h49xmu3XuOJx9+wg8//YwLAwNYlZGLzUXLkJW4HJEJmxGcuAuBKQcRkdWE&#10;rUcfYkfnA3Sfuo9jVetVQ8eQjxuB54mxQF+MBviodMTfmwD0IQC9CT8JKkT+7gdoMU8EBKnoCwjE&#10;CcJvgOAbZJ7qDwlFXxDByONdVGSd/oGqy0xfWAS6BY6MLoEgldlMdNAat1HBtdEeqyD0RClKtPDa&#10;Y/x9NjH/HKPCPOJH+BHCB6lKm3i+iTA9IpDkvhz7JQjKdRY22E0ADpdUYGy5dAivxwmqwLaiahxR&#10;9X3S8EHLm1Ws6vtaqACP0QILAI8SirL/iYziuP/1n1Vrr0BMGi2uE3rXaE+vfvEjrn/JY1/9ATc+&#10;/Kz25bgck33ZlgYTafCYaQF+/vM/4RnV49UX36Bl7BI2H+1F+Ya98I3PhV9MJlIK6wjBYxg8ewsX&#10;773B9edf4uZrWRfkA5XiVxi/+RD333+Ph19TUX7+jZpP8CJ/CHfff6eOn5P+glR7t2RhpVfvce3l&#10;B7VeyM2nb7Bp3VZkBsagIaOA1tQHdelZaKbt3b3nEHYdPobVVILb9x3C8ZYWrKgoR35EOK1wMDI9&#10;3VX9X4azM+ItLBHGDFXBH205S8ssqsN8V2dUBvojlyAMokr043lpFZZ5/iTUym/GJsjijyjT0wsy&#10;2akoQGn8EFUiNtiHQPPh8RgPT0S7E2SmZmqhI0lN5y+AxaLF6rwDFY0NwedIe+fOTO7P58t1drR9&#10;7lSEdvzbFrq0yJaWvNcc/gR2nJWoQEvVki0AjOc9blSW3rS+znPnw5fKT+Y/jLS0oqpbSkAshQ1V&#10;oO3SRbDh35XJFtS4YwJQQOhEcDtRGTovWUyALkSEDu20jQnqfGywwt8WdZ6WqPe0wgrGKi8LrPEh&#10;BKUuMICqkDCUkO1Nwfbq+OYQwpCWeGuYDXZGO2BPnLMKaQk+kOSKxjTa4AxvHM/2w/EcKguqwQ5a&#10;4xba373Rbqhwt+X/MUdN+BpABR1EVeVtYwc72mEXfh9SQIgClKGL0iFchi86EPb6LAC05i6EAS3x&#10;ZwTegnkLVXz2u1mqQUQNhWMsmD0fOgtFMS6Bk64UTA60t7TR0lGcSlBSgZ6zgRmBa6oUoKhCSd0E&#10;dtLqSzUYYeuEKHsXqmh9JLp6IsLcBqks9AqDAtC6dSP6mtvRR+Dde/wEJ4ZH8ODBI4wNDPM3ehh7&#10;Gzbi0tAwDm/YgFWZWTi0Zj3evn6Px+++pQr8CifPXcftrylAnr/BF8wH4/2TqM1dgbyMTYhJ2gGf&#10;yK3wSzyI+PwO7Gx+jj19T9F7+gGOlK+hUvMn/KgA/TwwGkgFGEAFqFKqwAAqQB8v9Hl54IS3J4b5&#10;ux8KoEUmBH8Jsc2BhGIQYcdzkvYHB6LHzxfdftwnFBUYg0OmgxDsIcwkeqWrDO10FwHXSZBKdMn5&#10;YKpJRifvayFQmwnU44wmPq/Rxw+NvP54SLiKpqBQHCEkpR5Q4jDtbxOfvYHCYz9hOFxYhvHlqzFA&#10;+A3VrERXSS2O5hF0uQQgozGHCpD70hDSJDDMKFRxnHD8RFSf1OOpVlql5H5Ws7BIiMUVFSgq77rY&#10;XKnjE5v75R9/OSaK8fnv/1m1Gk8+/BzraEszazciJqcGQcnFSChcjrV7WtEycglTj94Rlr/Ho2//&#10;jNsC17ff4bxMnfX4rVrs/DplvqwHLHHpyTtM3n2Oqfsv1Pa5h9L1hdfdfYKJRy/VdFtXZSzxyy9x&#10;RtYiufcUy2tWoSgyFZuzi5HLl1iTmoHuphbs3nsI2w80YTNt8Oot27H/aCO2blqP2rwsFIZJa7Eb&#10;MlxdkUeVl2bvgHjCLc3GFvVh4Sgh1ArcCEhnF9RGxUKmuAr8WBcoa41IX8E4GYvLY7LweZa7j1rz&#10;QxpBpGVXlKDUAUp3Fzvp4mJti3hPb4TYOcDN0EgpPLHGlgsXw4kq0IWKxmaJhrK/poSXMzOyqEK5&#10;xo721IygWvTZLGjNmQsH2m13qqJgXV3ksfROoVoNMWDms7VjaqLqASUcZs2jfTdHdUQ0Qqla7WmR&#10;PXT1YKvUn6YC4AwE7RZzn6BxICi99HThvmQRAjQ1EKmvjTwHQywPdCAEHVHvbYtlHlSAXlZY7WlG&#10;JWiG9T5W2EhAbgqwwwY/GzR8DDm+lUpwe5g9toWy1I5ywr5YqQt0pQ12xaFEF1phdxwjCJsJQukS&#10;cyjVG7viPVAb6ESomcDLygHpiSmoLa9EBK1SiIcPnAQ8fDfqPfJdq87kElSBohJl8SgNws2AQJpD&#10;+7to3mKl9qQOUDWASB0gLbCkMhxOf7YG1a8lfM0dlbqbscESDrrGCoISAkRRhaIIPfXN4KdvDg8t&#10;I0RaOyPZ1RdehGQ+LWEI37l0VhcF2H9gDwbbejB+ahL3Hj7BaVrgmzfvYrSnH/vXb0TLrt24OjKM&#10;xoZ1KIuJxrnOHrWG9qN33+DFV7/HNRb6k/cf49LjVzh16S7++Lf/FRMT9xAcWI6o+B1wD94Er9j9&#10;SCruRWPfB+zvf46R8y/Qv24PjrpQ+fl7Kct7MtBP2d8RP28Vw6IC/bwIP3cM+HpgSO1L+EyHAPFj&#10;DFIE9BOYQwT6AJ9zgs8RIPYHBRGIwQQjVaNsE2iiGiX6Ca9eqkSJHlpniV45HxqqojuUipAwbSNU&#10;W/isZv6dJgqNI36EHK89xmslPUo4HuMzZqKN8NzKvHSACnCkoAyTK9YSfiswWrsaXYU10/V/VHvS&#10;90/imFJ/tL9S/0f7K9GURQDONFxIKiCUELgJ7BQYmc4AT6Co6vi+/BMeEniv/vxv6r5dHaOIKaqH&#10;mU8UvBLzULfjKI4NnSfInuL2W1pj2uH77/+Iy59/h6lXXzI+4CK/2AsM6fN3ngAcv/MMYzcf49Tt&#10;pxi4eJtQfEfwfa4aS65SJZ688Rh9l+/g9IMXOEMAnnv+OS68fE9wf48+lo5TNx6gpqwOWVSAqxIz&#10;kc8SpCIpBYPtPThw6Bh2NzZjw/Z92HesFY1trdi6YzNWVJdjfWE+lR2hZWWFLIGgqxtSrKyRRDVW&#10;RLVWxxKqkqVSOqGSyh9zfUyCmpfPi7AQWykLH8XTGkdKx2RLW6TYO6tFkKRhQ5SfQFAaQKRFWOrz&#10;HKmu4miDXancQmmF3alWBHKBtMm+5pYf6980lNqT680JK0sCyYfPt9PWhxFVmvaChVj06WeqZVhg&#10;FmNhoeyv1AOGGxshwsSU2/Zq8lZvaRVm+GjoqI7cMkeiQFCGkUmdoEzIIKpPUumzKKrVjn/Pet58&#10;uGpowJeK1Ju22Z8QjDNahHxHQ9R426DeywbLGaupBtf7WGINAbjK3RTrvC3R4GuNTQTfBh6X+kHZ&#10;l9gRSnscYIkdBOHOCEeC0EWBcFeEHXZHUhlGO/GcHdYE2aI82An5tNx54QEozS3Cmg27UFW9DHW0&#10;OeFUFQFuPvCxd6UVNlfvSiaCkKGD0hk6kCrQk8el29CST2n3WVBoLNZS8/9JSCuwNIpIh2hZN1iO&#10;LflsIRUj1a+uJXwIQFF3YoHtdQw/2l9jFkC024SbBe2vMUHqbiKNXdYKft60wb6EYYKTF4Fti3Rv&#10;f4QYmVORuykAnj5+FB2NLTh/7gpuEWSXb9zG1Wu3sW/TdhzZvBWjLa24NX4KB9auRHlcDMaamvHm&#10;1Re4//orPP3yRzyjExomNM9cv4Ozt57h0Rd/wDd/+U+oXdEMr4AV8I3aBa+o/cipOYl97W9wcOgl&#10;WoduYWDjQdWRWRTgGOF2KsgfY4SYwHC6DtATI4ECPA+GJ0HniQEfD4ak3PclJAnEIcYA4wSvHxBI&#10;En4SAsQBAnGQEJNUbRNmAwTXIKE4KIqQKlKFDMlTIcAMoWoUJUhVyHu7Q4LRwXvbAvwIQT/aXoEg&#10;YUgoNvHYUVrzZirRmWjnvTtsbVVr8eniKkwsX4ORulU4WbsGHfmVOEL7eyy3nFGGw5lFOEzF16iU&#10;XxGOpBficFqBssGfSH2fNHYoRUfFd5Owkm2JGfAp5ccXLtc9/emfaHP/BeP33qJy62F4J+QhMK0E&#10;K3YfR++5O7jx5kfc+/BndY9MnSUQlWmyZDTJBcbU0w+E3pcYvvUcY7TfU0/e49Td1ypkeqtz0gH6&#10;2mOM8rwMu5PzZ6TvH6+VUSuD15+oMcCXXn6jpsSSiVHbTl3CyJnLqC6sYoaJw9rMfFTEpKAmswDD&#10;3YPYtHkHDjS1ooylQ2vPMA4e68BGwrC4sh61xRUoTUhGlJ09UgmRGpZ6uXY2SLa0RjztaSHtai2/&#10;rBKqNoFiPgG5MiYGwfp68Fy6GOmOjkiWlmTCJ5PbqVSOwfpUbVRzqV4+CLe1hwsVmh8hleDppxZa&#10;CrZxRKidM9WGIcFnD3vaLWcqCz9mHH8LO6pCMwU7GQHiSGtnxowsq9VZUwEaE4CiArU+m41Ff/M7&#10;PtccQeamcFq8CFH8DKm0wKEEggAwleo0UNcInlR1MpLFmcCU4XxV4VSCVCcuC2j5qDwdaJfdNWUk&#10;iIH63B6EoCvPOdJC+ukYUPEa0QprIUxPG8nSL9DFErXulmrShNXeZljuYYiVHsYKgGs8LLHOwxwN&#10;PN7gy23faZu8zI3neP0awrOOyrHK0xoVBGiFlwPKPZxQyYy0LCYWtSxgVhZUYtXqbdiy/RD2NnZg&#10;w56jqN64G6Ur1qF65XpERsXD190P4d5BcOX7cuH/5sr/x5eFhI/UA5pbqDpTi8VLoMn3ZM4CSI8F&#10;gFoLhMAT+AkE1XjgT+djMeGnPXcpTJbow06Hz7F0ZEFlAFsqQEmd+N24Uu3Jdyep6ZxFqiuRl7El&#10;Y3q8tvxdmeIswdENMXa0wiwcYy1skOPqhZLAEJw80oSB3hE8oqo7f/0uzl+9jScs/NfVLcfU8BB2&#10;b9mI/tYWbC2rwtbSSpzu7cfrV+9xnw7n8ftv8Oq7H3H2zkO0D0/g3ouvcP054/Mf8eKnf6H9rUVA&#10;9C64BexEUm43Dne+QvOZ12gZpw3e2YWDnkGEHwEY4EEA+lAFivqj2vNxw4C3KyHnjkEfV3VslAAU&#10;WM6EHBsWZSiNKITfIKEoQPy1ghyilR4JorJkjARSKRKMA4TWEBXjMGE4yO3pCCI8A3GCgkLSIVGJ&#10;THsJxx5a7A6Cr8XHG21Mm5kPj9GaSzoTLQRiK8+189rO4CDssrXBfjdvnC4qx+RKWTh9pWoN7iIQ&#10;pS9gS14JWnLF8ubhUEoWmtIycSx9Oj2ekY3jmTn4RCAnEBR1J1PQz4Dv9kcwyrZ0k3n1p/+oVF/b&#10;xA1kLNsEu9BkJFevw/GTl3H9zQ94/P3fq2Fy199O9w08zy9IQCXD2SYefa4AN3yDKu+2TKs1vS/D&#10;3GTMr2yP8dqBa0/U9pkH7xTYbvKzzMz7p4boEXoC1Z4L9zAzGULX+btqyczh8cuoIQCzQ6NRm5CK&#10;sugU1MtLONyMtes3Y9u+w6hcvh6Hm7txpLUXOw8cQ9XKBhTzBS3LL0IGFWMclV8Fv4AKTw+kEmqx&#10;xiZIZGYq9fZBNUutKn9/JNAe5xAyy6Ij4bpwPmLMTAk+WmEbG5RSumcRgrG8R6a4D6Q9S6Ha8zE1&#10;UQAMkmn3bZwV5ELtXVS/MVnYSMAnGUum4LeitfK1sIULlYyNzHpMCEqYEXwmDFOqNAsCypwQ9KJq&#10;9KDas9dYCh8jY9U3Ls7BabqjtrRCUo3K8p2iBKUxJJwK0JVWN4BQzfPyQwiPO4vamz0XdvMWqCn5&#10;paHEn8BTs11TOboRvtLlx4eA9KMijDTQRaaNCUqdLVDtZoFaLzNUuRujkoCr5H6Vuw3DGuXuVij3&#10;tEWNvytKvBxRwgyW7eGMishQVMRFoz47AxurK7GmphobN2zArt37sG1PI/Y1dWNfSz/2tg5gx7Fe&#10;NBxuw4o9R1CxaRdKVzegek0DUtJz4O3ui5igcLjbOsGVhYgLba80LEn9Xyi/xzB7Byo3bSxmIWHG&#10;wkTW+piZCFVSscACwEWzFmLprEXQmacJ48V6akJUHwtHNRu43VIdVTjJdyND3KSQkjChYpQhhTLe&#10;V7Xa025L/03pRynToWV4+iKaBV8sv8dc1ZfUD60bt+De5Ru0tS/x8PETXLt6A5OjZ7ClfhmeXbuA&#10;k92taN+9A8uTktC2rgHn+kfw83d/wis6nCdvPuDt19/iOq3z2JkLePP593hGNzVJWzzE337d2ha4&#10;+K1AWNIRROe0YNuR22g+9QLd599i8MAQjgZGYzTAHScJwJOBPjgd7EsYUv0J/ASCXi4q/f8FwJnj&#10;0y3H0y3IvwZgPxXjMCH47wCkWvwFgFSE/xsA+wlA2R6WhhVll2mLqeq6xQoTci0KdtPRSiU4E78G&#10;YBcV4x57O2y1cUBrdAIurF1HAC5Hf009ekqr0VlQgvb8YrTnFRN0eTialkX4ZaI5U9IMtd2SlY1P&#10;bn1NlceQhg6Jmf3b3/wJj37/D3jxl/+gRoesPtIJt8QcOESnoW7fcTVH393v/oLHvObaux9oR7+m&#10;NaVSu/dKDV+TOfv6rj1Uc/hNPP1Cze93hpb216nM9SfbMt2WbMuxsXsvcZaWV+b7kwWRJJV5AeUZ&#10;co1E79UH6Lx4B63nbqD17E20jF1E9+AZlFH2pvqHYn1OIari01GZlotDuw5ixar12LLnACpXrMXm&#10;PQeZyVqx/cARLCMYiwvLUJ5doFSgLGaUSlldy9Il18WJas4KsSZGKqRRZHlYKKr4pQZpaaCAX3q2&#10;JyG2cC4SrS2QYmeNHDdnFHi50wbLSBFzQtAIAcbGiHV2VEPSZMSAn5UNApj6SIsvLa47Ieko9XzS&#10;oEHb7EAFZib1gbTIgXYO8JdrqUYd9Q1gtmQpzDVpWQ2pImnXbag0l/zmN9BkOOhQwUkLMsGb5uFN&#10;W2xFoNvQokvLsBvCeNyd94cQmK5URtKYk+TkrBZjksWcbObMoRJcoLZlBIk06sgCUJ6aWvDW1lHX&#10;B+vpIlhHCzHG+si2t0CJmx2VmyvKgtxQFuyJQn8PlIb6ozI6HPVpaSiLj0dlcio2V9Vi58p1WF67&#10;Etk5RWjYtgdb9jdhI2NbUye2Np/AttYhrDnSi/qDPWhoGcDG4+0q1hxtxjIWXqVU8SVrNlIFrkFh&#10;eTV8vQMQFRIBD6pcdztHKkFreEsjD+EeyMJGAOiop0+V/BuYauvBQENXTYM1n6pWRoOokSBMF89d&#10;qIbL6S/QpALUJQD14c0CSlrlrWn9rZdqqvpED4LOmd+JHQsZ47nzYaPBAsjMQtXPSjWHjOEOoAqV&#10;6dGKQsIRRXWSyO8u19UTOXQPe2tqcKqtHcd270ZXcxOaD+zDquIS1OdkYMeycjQU5WBXGa1+Yhy2&#10;5edj/7pN6GnuRW/PSZw9ew3nz1/BqTMTOHlyHH10NVu27oWTdyA0jOxRteoQiuvbYO+3DMkVHdh0&#10;+Br2ddxE0/ADdO/uRWNgJIYDCTOBYDABGEpQBUiDhzSKeKHf24V211Xty/EhP2kwIQA/7ss109cT&#10;er80oExvD/tLAwpBynQ0yJcApDUmDKWOcJB2eziEdpjbyioTXP1SZ8gYYh4bJsQkpEGll/mqJ5gq&#10;kAA9xrx1jHa8hc9q5t+QtIXHxRpLPaFEd3gY9jg4YAfzyJHgMFxcswajLEwGqmvRX16lxgd35hcS&#10;hEUEXY4C3vGMrF+2m9Iy0JqdSwv89Z/xS3z1J5U++8O/4NnP/6wsau2uJrgn5CKquB6bWwdxnvL7&#10;wfd/VWpR5uQ7/egdhu68wMDNpxgl+EYJQDkm8/mJYhOrK0tbigqUGOW1sqylhOyfffp+es6/e4Qb&#10;Q555lra356JMnXVXjQmW5TBP0wbLc+QztU5eV0tljt19pZ7feeYalV0vKvPKEePmg620tZVxaVhV&#10;WIG2xhasXL0Ba5mB1m7ZjTWbd2E3VeGWPYexauMO1DBTVhCCJakZKIqIQiqhUMoSqkzGBlPNJZib&#10;M8MbId3ODivCI1AdFIRiby+EGxuglKVbij0tL6GQZG2FVFrnNO6X+PqpekLpEuPDjJTo4oooZkh3&#10;KqlAWlNfc2sE0QZ7mVjCgSrPw8hcKUE3abjgtgMVi3R8Nl2wGB6mFsyQ1pDF2i2Y6fSY+ayp1Fxo&#10;zw3mL8SS3/0O8z/5BBpMLaVeT+rDaMlkCVCpm4yhDZPPUuDjjwg+y5PKURSgL6EQQJUXzUwaQLg5&#10;LVoMy89mKSUoqtBHRoZIpmbIMMAQPjeS8AyinQ81NEAyM3imIzNfTCRq05JRlpSAiswMlGVlob6s&#10;EjXFldhAhZ2XWYzKsuXYuvUgGnY1omzVZqRXrUIl91cc6sDGo33Y2jSIbceGsb15BKt2d2DNoU5s&#10;6uzFxrZurGtqw7Ldh1C9bS/KG7aiaMVqlNTVIywsGjERMfAiYFykLtWWhQu/I2faeB9TU4TaURUS&#10;4JqfzoIJ/xcjvtP5s+arfn9ihed+Nk/NDbiYilCmzDJarAvDhdpqzj93Y2v1vdhSAVot0lTfiyfh&#10;JuOmZSSO2bzF6vvyNp1WgDKsUSaoUOvKUNXLdGVhFpZId3LjO3IjAH1QFiXj0GNQkJiIovQ0VGZn&#10;Y3VhMdaUFGBTZTGWJydiNdVffXQ01vDcyopqbGnYgfr6jaitWYM8FhzJtG7paTnISM1HReVKbN59&#10;BF2nL+Ih3drFRz/C3C0bDn41LNhH0Dn2Cm0nKT7aJnE0NAaDwWJh3ZQFPsNCShTgCFXdGOE2TNiJ&#10;FZZUKUCBH2P6vLeyzGKTxQLPdJ8RFaiUIGEnDSe/VoBDPH6C6rCfomGYcBMl2M9j/XRQ/bS7Q1R9&#10;MzEsdYHMUz2EWidVYjvvOU6bfdzXi6Cj6uN9rUwl2mmnVRCkvQTgPidH2mA77PfywlhpCU7W12KE&#10;Bc1QhawAl4/O3DyVtmbS7lL1NTOVEBAKBBUAZZSHhHR8fvb7f1aWV2xuYvlqeMTlInPZZjSfvqpm&#10;jJGZXaRe7vTdafs5+fALKrj3OPPsS5ylAjz/5juME2gThNa5Jx+UxZWJUsXOyrVih9Wkqs+/VvV5&#10;U49lqBsB+PwbZYXlOhmGJxZY/mYvra48R2yxzAMof1PS7nN3VXri8kOc4D1Dlx9gT2M7qgsqkRkU&#10;gUPLViM3iD+k4iocO9CkWoFLapYr21taswpH2/qw90gbduznfsUyxEUnItIvkDbHFMm0t4U+Pqjj&#10;F5NHcKVTQUndXwwhkevkgjUxsagKDkYubbLMmlIWGIh0e3taYFumDki0tKSKtEclP0cS7ZlMnhpF&#10;EOUGBMNZ25C2yRpexlYItHJAsI0THDT1abX04Gtmo+yVDE2TOifpZCudne11DH4JJ2YwNzMrWBKG&#10;BvMWMrPqQmvOPCydMxcLfvM7LP7tp7BnRvQzs1QrzkkDjawjIvV/SXZOyPOmhednEmurOm3rG6tJ&#10;FQTQMoxP6gJtCFgX2myX+YvVkLpp+6urZpqJJFjCqGgDDQwRYW6JZCdX5EfFopZ2o5x2I4/Ku6yy&#10;DkWlNVhevw51y9ZjbcNuZObXoqhyLQuhXVizdQ9W7zyIuu0HUbPjEKp2HMamFirA9gFsb++nEuxD&#10;3a5D2NJxAlv5PW2mQlyx/RBW8vq6nXtQuGo1KhjRcYmIi4pDMN+rE1WAC9WzL78H6R/oRkAHWduw&#10;8DCDHoFupKENM0JKVoKTEOsrIXWBCz/jeao+Ew0DGCzQho0OCyNDK/WdTIcuPGR0h1hgbSNaX01Y&#10;8TuS71DqAD0+DnMU6y0WWJZESKcFlu9cCiEBoMwstIOqZKLrBK5PnseZoREMdXSjbfcBTA0No+/o&#10;EeyprMW+shqsTErHZHc3pqbO4ruf/oTPv/0jnr58j7NTl3Dl1iNcvHwf168+wf3HH/BQRkY9eYWp&#10;N+/x/Kd/wbbDp+DuW4n0rP041vcIXWfonAjAY1GJ6Akk4P43AE73DZy2urItIcclZqyw2F8BoOxL&#10;C7KEsr7SOCINKQTUDACn4ScNKtJYQhtMmAn8JMQCi/0d5PelrK9/kLLBg6qlmDaY0UW4dVEZSmNI&#10;M++XmLbC0/a3jZCcCWk9PuTqgh1WVthJEPZmpePUslqMEoAjlbIwUh66c3PRlZODtowMFQI8CVGB&#10;EgqAz3/4R7z943/EFUJoe/MgUsrWICyLJfiOo2rxoZn6QamDU/MFyvyA3BZgCcQmCcCp5x9w7sXX&#10;mOD2+OPP1azNAjoJAabU28kM0nK9hNyv7v34DFW/x5CFjwSCAjz52y3j19QzpO5QVoAT4AkEZVlM&#10;2ZfjHUwHqBYbm3oUANOCI3B8y3bkx8SjOq8IxxqbsOdQI0rrV6CtZxj1qzdj685DqK1bh/CIJDjZ&#10;esDW2A4els6IdPVFnLsv8vgFlfBLK2eJlUuZHW9qhDhTQ0Tq66KMX8ryiDACzh957i6IMzNGkac7&#10;8rmdRhucakvrSVAkyWQKrm5USna0yDZIIhxlkgSbRUvVkLggmTqf0JP6P4Gg1P/JvmQ0Rx1DOOhK&#10;66P0BbRQk5baEEICNwln3m9DIFoSUKZUZ9rz5kOb4NKQafA/qkZPLQOEUqHInIYxMm0XFVwYbW0m&#10;P1OBjy8BqE2wadHW6hOWpsji8VCCzX3hQsJvPpxohx3mzaP91VbhvpSqUEODzzFCCJVVMCPJwQlZ&#10;/EHnRMaiNDMXhbmFyMjORyEVeHXVclRVr0BJRT22UMFV1q9FVe0qNGzZg7Xb9mPzoWZsbGxDzbaD&#10;qNh8ANvbBpUV3tU+iA2H27H2YAt2tvZj46F2rNzRSAA2YvmeQwTgBpSsWIfMwnJEx6cgPi4Z7s5u&#10;ygZ78D278PO5GOgjwMoafgzzJZqE4CJYU7HJCnCa8zTUSnELPyUEfzNHrQlirGkI4yU6MJy3lNZW&#10;T4FNGj9krLR8N1LXJxCUMcaW85fCdjHfHY+58juTQlNGpggAZTxyBO1zGoEXxUIw0cUNKW6yDnUo&#10;KkMicaVvDKe6+nFk/2F0t3Wh42g7TvcO4MD6jdhdtxLHN27DquxCnCYoJ8bP4d3XP+HB269w4TaB&#10;9/w9Xnz4GQ/olu4wn9189B5XHjKvSTURz194+x1uP/uWUO1G08pD6CQM9zWOY6B1Eo1xGQpkI74u&#10;OBXsjdMh0hFaGjRcqOpcqehE8QkMXQk6aSzxxCmGqjP8uD1GOyxqcQacoiblmcOMIV9JPfkcUZNi&#10;lQWM01ZZOl1LOkZ7PEblNkbISTpMOztMqJ0gJHuo7sQC9wb7oy+UECRIj/u4E4AeaKYdbqHybOPz&#10;ZqKdz+wOCcBRd2dsNTfFPldnDBGAk7XVGK2swEhFBQGYTwBSARKA7ZmZBGAm02x0EnoSHR/TT8au&#10;PqXtaEZUdjVqNh1C+8mruP76Bzz6/u9Vg8gvw+DeMH0pcwN+q5SbwEuUm4Rq4SUcVastz8n2LwCk&#10;CpRUqTtuy0zPcl6Un5rvj4pPICjHjp28jBOEoFwv0DwyfEGBUEAn6ciN56r1WRpF+ghBeWbflYcY&#10;IRhbWgZQmVuOeP8QtO7ajeL4RNTmF6G3vROtjGWr1mLH1n3Izy6Dj1coNDSMoKVNqxQYg7iwZBSm&#10;F2FVxXLUFVWiMDEZad4eWBYViVIvT6pAC0Sb6CLWxIBW2ApV/IIqA7xRxS8iw54Kz1AXJd4Ei7sT&#10;Mh2sqQYtEWloiBiqkQwCVOxzso014pwd4EMFJR2O/cxl6UsPldkCLO2V+pPMFmRFa0xwCQCdqb68&#10;aWFtNfWUGjSncpNGEGkMsaHqcBTLbGULO8LNgLZVe+4CLKQKNGCGl4kUPPWMEaIUqC1ibWwQTTsv&#10;I0Zk1EsZbYfAzGfxYoTT1iZRuabJmihaWvBZspjAWwy7ObPgOH+u2vbT04EboejH89ICHmJggGg+&#10;K9PLB+m+AShOSMKqyhoU5hWgiIqwrKQay+pWoaSsWo2+qeP7LymrRXn1KlSzENpINb67rZ+/veOo&#10;WLePKu8YthyhEjzaj50thODBNmxq7KQ97sHafc28rgkr9x5F+YZtKKS6LGMER8YjLT0HXu4+cLK2&#10;hxXtr7WWDpz0CS2qvyAWOJYE4FJaXZm9RX+hLJakrRo9NAnDxb9bgMXclrWA9ecvgaksHyqW38AU&#10;jjxm/1EBynck348j960XaPC8GbxZULlQ0XtQQTtRkctMNDIZQ7SNLLvqqlYXTPNjIRkWhmXSdYpg&#10;HNp1EI18FwNdPejr6UdTYzOBeAINfEfrGc3bd6M8JR3nh06hnar4/tN3uPTwBSZuPMLz9z/j9vOv&#10;8Ojdj0w/4Cad1rmbT3FFCZCv0HLhNo9/iSv949gYlYITK7fi4onzuHRiCo0sKET9jflJS68bTgYR&#10;boxBH4KDUJQGEtmWGOY1Y9w/TUBKnBIIEoqjAkcen7lW7hvxFwhOq8eRXzWYiHIc9HLBsBznvgBV&#10;VKR0vxkTIFI1zjSk9BJu7YSdRBfB2UNYthN8x2nJW/icFn5uSduoQOVYM5/ZTgh3EMZNnk7YakkA&#10;ujhhMCUJ56qrMFpRhqHy8l8A2J2TR9AJBLPQQevbJXMI8lhvbj5O5Bfik4jcKqw71IlRQubB139W&#10;IaNBZG5AmSJLpqWS6aguvibkXk3HebG7jLPPqPgevWNK2PFLkVSmsJL5+2R7Jj3/8isM336OE9ce&#10;qetOPXiDM1SKM+dlf/g21dz52+i//gijd1/i9MO3aJ64hsGbT/g33qprJIZuPcOJqw/RNnUDvUwH&#10;rj/GGKF57EgPgVeJ1KBwjLe0oyI6AZuZ4Q5v2YliWrNgv1AEOPnDy94bro5eCKctqF+3BTuYEVdt&#10;2Im1zFi1tM6l/CEur6lFYVwU8ii16yMjkE1wJVqZIsHcGNlOdsh3c1IQlCjxdke8mZE6Xh8eTIjQ&#10;GlpbINXeBnEWpqpxJEPGGjNiZMgaM6Uacqajh0A7Z4Q6usCfEPOztKH60IarWCkbe9X9xdnACAFU&#10;EhYCPakTXLIUpkuXwlxDE4YLFqrUlGFHe24tjSRa2jDiNbq0xaa0sDIeVi2wREUabmX5CwCl32C6&#10;s7Oa/iuMdtFzwTyE6GojycYKaQ62COK2r5Ym3BctgsPs2bCf9ZlShj5LNZQKlG4+YoeD9fQQRtCk&#10;eXojnXamKjsPy8orUV5UhsKCMmxs2EbVtwK1K9Zg3ZYdKCmvRX5xNcqWrUPtxp1Yd6AZW4/1YSUL&#10;4Lqtjdh2vB+7Woexg4XZ9uY+rN57nNv9aGjswJr9hOD+Jizbvo8AXEuIbkRQRDxCwmJgbmoNHapk&#10;EypmS4YzlawXVW2AjS3sdQ2g8dvZMKHC01+kDS2Cbuns6YaPBb+dgyVzFkOXx415vyVhJ8sFuBFk&#10;TrzPmd+Bg7YePEzM1RRijrIOsZY+CzEL2t5pUMqwQZnVR95zINW6LIcQZ8eC0NsHyT7e2FwpS7Sm&#10;IYlAPMAConnLNrQ1NqK1uRW9VIN9x1pRkZ6BHStW4tDGzVhZVIyn1+6gs+0ELt54iOHz13H21hM8&#10;//JnPP3yJzz+4gfcevEeN55+jutP3hKQMlPS12pi4HMUBx/e/YQTa7egMyMNUxu34PvRk+hIikan&#10;vwNOBktDiCtOhRBIIR444e2AIT9nKjQ39HO738eR9pX7vGY80IMAFPi5EX7OGCH05LoRxoAvgcPr&#10;hgOoIAlUaUSRbjTSaCIhDSjSqKIaUwgvVZ9ICE4rw+mYaUDpFVVH4LVQQEjaIY0fhOEMAFsJUAnZ&#10;bvJ0VmknbbzEUQ9HrDXQwV5nR/QlxWNqBoAVsuQlwZdHlSeRm0PFl00AZhKAspJcLiOHEMzDJzL8&#10;7emP/6jW87ghY39fU+29/QHXvvgJl958R/h9ULCTbQkB4gwAZ2AnUJN9aQmWfQGeQFPOTzz5XG3L&#10;NQI4mdh0+vgXhNwbBTuZ+FSu673yAD2X7in4yfmWyesKggJLAZ9cL88QkErr8MCNJ7TN9zF6/h5a&#10;j/ahPq8SORFx6N6xBzUxSaiMT0OsVyA8bAka/zAkR6Vhw5ot2L3nCI51nkD3yTM43D2E1TsOYj1L&#10;5/Xb96CUGbassgoryktQEBmJsuBglMq4YCcH2l0jKj4r5Lk6ooJfXHWQH8r9vKj6qK6M9FBLWV5L&#10;GS9WOMnaEglW5iqVVuIMJ0dlg5OcXVWHXeP5C5gpNeFnY4cwmTFGZm1hJrIlBF2kT5mlNewJSXfp&#10;6GtiBrOFS2BGABkRSqZMjancDPgMfYLQgMcsdHQVAM1pV40WL+W5RVSKi2GxZAmfawAvRhTBF0FV&#10;KgAUGErn6SJa+mhTYwRqaUxDkJ831YGfSVqaCThPPttl7jw4fDYLHtz21dRUAJQ5E0N5jSjBHE8v&#10;JLm58d1HqMr9ZeVVKC+rQW5uMdbT1pVVL8N6AnDDpp0or1mFwqqVWL/3COr53gV22471Y/WeFqzZ&#10;10rbO0QQnsDmo93YdLQLG2iBtx7rVQBczcJqNe8rWLYWueXL4BUYDk/fEASHRMNTOka7eMLNimqa&#10;71EAKEML3fiu9ecu4vvSgZGGvpr7T3PeYgXAJbMXQHO+BqGoATPCzYa211nHQLUkO4kCZ2qnqUtL&#10;baxAKLPpOEujFe20hz7trwCQx2fWb5alU8MtZI5Je7XaYKK3J/avXYXt1ZUIp8LekJyE9k0N2Lex&#10;Abu378SFc1dxeOdeVGRl4dDWrdi6ciXWVVXh6pkpHGtsx9Dp8zgxcUnB7h7z1pMvf6Ql/haPvvge&#10;N599gVsyTpj5aYB54NLrHzF24wUevf0Jt09PYUewLybLivDl7s24Wp6BIz5WGAl2w5kwb5wK9cRo&#10;kLsCoEBPoCYAHPB1xJC/M1WaK04rFTgdI95OhKALAeqh7hOIjgRKyy/BR4V2gmDqdSc8xRoTdsoW&#10;f4SehFwjIcCThhSJ6W0PdDNaCTyBXzvh18HjrQJEgk4gOANAUX7HqCrluCjA7hA/BcBVOprYzbzZ&#10;FRuNczW0wOWlvwCwIycb7QI+ArCLIGxPz0QnlaBAUKIn52Mr8FWC79rnv2dQ+Uk/PtpdNRKEpYms&#10;BSIzv6i5/5jO1AGKLZ6pE5w5JnZZWWFaXbG1YmWlEWPmmDRuiJWV49KQMnj1iUrFNss5qd8b5Xmx&#10;v2Kxh1iqHR29hImHX/DYO3VM6gdPMk7xviFeK2sVT1x5gp0bD6I6owRZgRFUWU7IoxLMJwxz4pKx&#10;omoZtm/djUMtXWgZGEPH6Dj2tnahsW8QLSOT2MHMtu1wG3YfacXy9VtRVlOHqvJirC4pRgGtYgUh&#10;KNPmJ1LRJZgbIcfZXoGvhsATCBZ7udFCmiqLvCIiBOWU92lUetI4It1qpGEk0tCIytAOabLWiLOb&#10;6tKit1hs11L4mtoo6+tDJeOoxUynwUxlZoVwV0840eZa02J5MXNZM7MZzF0IY8Jwpi+g3ryF0CUE&#10;jZdqQne+wHAJTDS1oM/nm2hqwJZ21VpbA26GtK1Ue9HSkGFkiCimogaTrK2R6+JKletMwJshQPr6&#10;0RonEB6JlvwMVJZ+BK7L7DlwnjsX3lSgATo6CoJhvC7GeNrm57GQSPal6gkKRE1RKdZRhVRWLkNl&#10;dT3qVlKxLV+FbTv2qTrA/MoVKFm5UTVwrD/Qjt0tI9h0uBfLth7Bun3t2NzYQyj2qpA6wC38fhqY&#10;Sn/ASirHdCr7/MrlSM0qQGxSFvIKqxAcGInIoCh42LjATTpE8//zMjOHp7kVzBZrw4DW1UzLGHoL&#10;taE9TxM686XuVAMac5cyWLho0u7SJovyc6G6c9UzhQNtsHR+lqnu3fXNlOV11zOBm9TXmlh9nPrK&#10;VHWEVv0Pqf4koizpEvyDkE/3sLW+FoNHjyDFyxMFLnbYW16II9u34PjRY2jvOIH6ilqsq65F64FD&#10;2LxyFRqW1aPrSItSgH3DExi/dg+XHrzCNbqf288+4C5B+Jg2+AGFyHUKg3N0SFPMDxdf/IjRO59j&#10;jNvf/v6v2JyVh9X2dhiLCsJPO9fhfEESutxscYrWdyLc7xcLPEC4jVHpifX9tQUW2yshFniM8Pp3&#10;Cyx1gQQht+VaqQsc8HRBPyEo/Qln+haKDZ5uOJluQJEQCzziN92XUOzvkI8nenwIOC+qPd7bxnzU&#10;SQgKCMXyCuwEfDMxA0A5JwpQwLiev+u9Ls5oi4rA+bpajBCAw5XTdYBifaWer4uWt4uwmwagwI/H&#10;GGKFP7n+/mdcpwq8xhD4XRLIfazzU/V+3JYQyM2kM40WEgK3X2D3MRXYyTm5VtX78RoJAZeEdF6W&#10;Ts8yIkTqAQVskgr4RmURJT7nHJXk5COqwov3ePwNLr+U+sav1FRbDz78CVOU+7tahlC9dg/iU0uR&#10;GJWB8oQ8pPqGoTw5DUVxCdhYU48DO3bjeFMzGo8240B3H5pHT6PxxBAOdp/AgY5e9Jy+gL3H+3Co&#10;rZ8AbMfarXtRt3oD6uvrsaaiGjWJKcj39kNtWDhyXZ2p9PSRYm2OYg9XVLIkqyMEl4UFotDDGRH6&#10;2ogzNcDyiFBCxRl5bq5IovVMsDBDtLEhwmlpZYbgVFrGYAJSn1ZVlqYU1eFL4HkwM7nSfrlRWfhQ&#10;SQTbO6tU5gG0kO4YphYKerqz58FowWLVGmxJa2ayRBThUoYGM/pi6C9kEK4GVInGS5fAnOrOlupO&#10;ursEGRojmBFClSndYqJoYUMJs2TaxVxXN9p7sfQWCNHWIbztkGxlzf+Ln4/PEyvsyWdKA0oQwSoq&#10;MoFqMsrYCInMbJUxUcgM8ENBXDzyM3Kwevka1FJRVy9biQIqwvqVDVi1bhsql29AVikz/u5GbCfk&#10;xPZuPNSFtXtbUbVxP9bvb/t3AB7uQMWG3ShfvwtFa1g4raet3rAdlWs2o6BqOcLiMpBTVIPEpGxE&#10;hcUhwN0fzmbWLEAs+L7M4CEFB4GmS9VnRoDpEIQyR6CWzBZNNbh0ttQH8pzYW6lT5Xtxo/pz15OF&#10;6XXgxnu9jKjCuS8W2E1XxncbIoCgEys8PdRRXy1oFWZhjRDa4FgrBxT4h6A0NgF71q3F5OAANtVW&#10;8x1bYnl8FDr37sJoD1Uu/49l5TXYub6BSnA3tq/bgDU1teg81oYmFg6dA6cxcvEmJm8/xXk6JYlL&#10;BOE1uqN7dGN3xY3dfYGrzEdTDyUvfUU39Yxu7k8YH5xAOv+fHebGuFeaje/2bUQfrayCYLAXzoT6&#10;KKj1ezrS2k4DTWCo6vZoa0cZIzwvMeQtcKM6/FjvN1MXqABIqzsoFngmxPqK2hNo0g6PigqkGpwG&#10;oNT9CRCllfmjAiTYBH7HqSCPuzuhnfsdBFs7r28T5SfnGM0Eq6StfG6rQJDnOvjsBiNd7HNxQEtY&#10;EM5XV2C4uAAjZSXoyyP0qPbE6vbkEIRSB5iewWO0waICmfby3CcCOeneInGd8nkGcjNz/ikA/r9A&#10;bwZykgr0fq32JOS+mfNKud17Tcv6VMXk0y9xkrAbufNSjeiYeZZAUAAoU+1fevoFrr/6GlP8wm++&#10;+RZ3ackn7jzHscFJlNZvRnBUFmwcAmFl6Q0PnyisrGtAVXweShOycXZkDBtra9GwfCWOHjyMQwcb&#10;cby1E8f7hnG0ZwhDZy+jc/QM9hzvQPvwOJp6R6kAW1RsZaxo2IEVy9dheUUd1hWVY1l8MsoDglEd&#10;EkKl5IREcxNk0wrX8kuoY0m0LEysrx+tMBWTngaVopFSiFIvKPZY1GGytdS9mSBATwfh5mbI9vGD&#10;K2Fm+LtZcNDSgYuevhoLLB1r7Qk2B9o16SojrcTSSGKzSFstjCTqxozWWfuzuSqVrjDmBKQZ4ScN&#10;I9bcF/urt0BGN9DizZ5LhbiItlgDlou0VGtzuK0LM6wNvHVNEUmrHW5mopRdGEEnw/pqg0KQR6su&#10;XX9kXHQilZSMiAnQ1YHTvNlqCKAPoSrdgGKtLBBKex1BG53p5oJ6QjA/0B9F8XEoTknDChZCRcWV&#10;qKqjCly2Dsuo/ApLqbC5v2L1ZmyitT3Yc0qpvOU7GlG/7RAqG/agetM+tS8NILJftXEvNhxoward&#10;R1C8eitK1m5DVu1axOeUITm7FMnpBQgSFRgaAwdzO7hY2sKBMHKzslOp5pz5sKZtNWCBozN/MZXg&#10;UgJwEZbOmq/2Tfku3ajiRMm5Ul1Li64sV+qpra+m2HKn9ZW6PlcdscBGasJb6f7iSOUtE0tEythv&#10;hoy2SbJ3Ra5XCGoS0tG6ax9629pwcM9uZAeFUhkGYGjvbnTv2YdtqzdhdfVy7N+yAwe27MTW1eux&#10;ecUaDPUNYS8tcN/Jc7TAV3Dq5lOMEWynmHdOc/ssbe/V5x9wnWpQth9++AMuEYpXn8nEIM9xhcdf&#10;fP4DyumCagmIVlrV52sr8WZNJQ7aGmIsxAsTob44TZj0u9sr5ddPwPV52CsIqkYOpe6mgTejFNXx&#10;j4BUwXOyL8dnQqA4E6qR5GOIapxpfJGYUZHdBGYbwXnc3YFK0Bkd/EwSckzSdh8qQ263eDqhlSHb&#10;El2EazcBuNlEBwdcbNES4ouLFcUYL8nDyeJ8DORmozcjHb2Z6ejJSEN3Wiq606ejKzUZnQy55pOZ&#10;ef9UiAqUpSepti4zlbpAWY7ywguqPKqvCzyugvsSsnD5zDkZ+ib3SRcY6eAsHaGl47J0VD55lzZV&#10;Gj0IwglZ3FxarhhqOBuBN05VOEkLfFWgSXjeYPqUSu8Wwdg+dA6rtzcitWgZnEMS4BycAAu3YMRm&#10;lmPbwQ4cPj6IS3de4PyF21iVU428qGRcnZzC9lWrsLysAvt37cFBQrC5vQt9p8/iQHsPuk9OUPmd&#10;xeHOPuyg7T3Y0Y+D7VSE7X0qNuw8hJWrNjLzrsT66mVqTeHyiCg1W7R0f0mmAkyzMUMJS616GfnA&#10;L6KWX0Apv7AcZ6kP1FHgkwYSSQWE0jiSYEUlSHgGU7YnOjki1d2D6k9PTehpq6GlJj+QiVHtCUSL&#10;BUvhyhLcjwowzMGVitFJdYDWmzsf7rSnTrSeZsx8sq9DyBnLkDY+y54q05SKUH/hIlriBVj0299h&#10;4W9+SxDOUQ0kRlKXSBhK3ZgoTX8+R+ZDDDOhrdPURADtcxyVU4Gbm5oLMdbYGElUeSm0ygnWloSg&#10;FjwWyTyDC2mFtZjhDRFpRqia0A5T6Rb6eqE6OgIlcTEoTkpCVUEJamiFS6j4Smhb17BwqV2+XjWG&#10;iB3OrliJeunmsvuoAl4FYVe5cQ+KVm3Fil1HsEO6xrQNYvnORqzeexTrDx7Hsu0HULNlL6o370FO&#10;9UrEpuYjkREeHocgv1AEevjB3doe9sbmCn7OVIG6hJwFoWbO0CL4pG+gNo8tmT2fMKQ9ZmHkyXci&#10;cwrKIvaycL2bdEMi9LyoymWtEZnfUSaLkAYPmeZM9p00NNXqewLAcBYmMVbS2s5Cz84NVTFJaNm6&#10;A027duHo7l3YWVWLZGcXNORk4VjDBuxc04CNMjpp1Vqe3890HXasbUAvncnR1hNoPXESw+dvYeTK&#10;AwwwhhlDl+9jmCGgk/Tcw7dKIFx/9Y1KZfKQ88/f4+WPf8FJup5CfR3stDGmtXTE3x3djrFoP3R5&#10;2k1DiOruhIcd+rjfx7TbzUbVBQ76COycCC6xvQJAJwLQkZB0wICco5KUGJL047WDvk6811GdH/Ij&#10;JHnfaCCVH0Ouk2PSiCIxxmNjQR5Uop44QRC2E6bHCOJWwq5d4Mf0GIEoaSdteDs/ZytV6HEPKj0v&#10;glDgyHu6mO+2WRhgv4sNGnnfDABHC3NxIicTfdmEX2YautJT0JmWhO6MFHQxZLs9JVFd84nM7Tcz&#10;95/EFZYcMvRN4vK773FeVJg0hDD9dVx4TTXIFz6TyhA1GfY2TJUmIUPcZPia3HtOnsHSSVaWm3jw&#10;FpcEngyZguvR13/G7bc/smR7jp7JmzjYO451e5qRU7oKAZEZCI7JRmRSIbK5v57Heyeu4wIhKout&#10;P/7wR1wibGW1ufPX7qOhfDUywxNwsn9AAXDDsuXoam3H6tXrcLSlHd2nzqBvYgrdpyfQOjyGPTy2&#10;v50W7Hgn98fRSHV4pG8EO4+2Y+PWA1i9ZhPW0satqaxCfW4OqiLDURUWjByCL9XOHJmOlijhl1TK&#10;L0hiWbj0HXRHio0pYowNVEOJADDfzRm5zlInaIk4cyP4ay+FH+ERb2eHIIJFJvWUYVeOVBLeVFpS&#10;dyXDrmSInIQMnQu2d4S/gyMsaT+lAcTFzAwWWlSQCxdCZ84caM2aBd25c9UxWwNpEdYi8JZAf9FC&#10;LPndp5j/N59g4We/g96SRTCkLTYj7Kxpc71pXwNpz4MIsFAqOmnUCOS9UYb6VLJmajhgMlVePM+J&#10;jY835//GawM0lqgI0hMIGiCa6jaWgE+wsUCGuzOy/H2Q7OeDhMBgxIREoSC3BCkZeSgqr0VpVT3i&#10;U7JQv2oDqjfsQDmBt697FDvbBrC7YwjrD7WhnsArXrsd21tOYE/nMNM+LNtxAA2NLViz/yjqtu9D&#10;1dbdKFu1SQEwPbsE6Wl58PcKRLBXAAJcPOBI5Saqz8nMCqZUc/pUf1YEnOa8hdCn4tNdJPV/C5Ua&#10;NKfqlk7NsrKcqEAPPSpAKjx3XQO1LccEftLlRcb9SkOWbLvL2GkWHsH8PgKpmCNZOMnEuaGG5sjy&#10;9EPz+o1o374DxzZvxcjBI6iLT0AsC8OtpYVo2b4dNQXF2NmwGb38La6tW86oR3dbN4ZPX1RVMiMs&#10;2PvP30b31E2c4HYfgdh/8Q4GLt1F1+Q1nGW+uyl59fmXaimJC6of7he49u4rvHv6EhsiI9ERGYgr&#10;mdH4Yc8aPF1eiGY38+mGEEKp18MGvV626PdxQIerJU5426ttSUeDqN4CaZO5Lw0kMyENJYN+hCK3&#10;+yV4XqLPy04dl5D75P4xaXnm9sx9vw4530sAtlItHqcCbabKbKGKPObpgKPudmq/lQpTYua4hLqO&#10;xzqpIAWAexytsN/DCefLCnG6KBcjhTnozycAcwnAHAIwMxndWSn/S3TyWC/PfXKbEJH+fjPz/4nq&#10;ExUo9ldZYFl5TVqGaYnV4uSMGRssNlcpwY8WWSys1N/N1BeKKpTta3yuTK1/94s/4v6Xf8LN1z9g&#10;/PYrtJ68im1NJ5BbuxG+sblwC0tDaGopkoqWo3DZJuxo6sGpq49w8spDPCco3/z4D3jK9B7t8DWC&#10;95oA+CWV5pOXOHP9LrbVb6TtysGlybPYUr9c1a1MnhrH3r0HsOfAYRw/MUzlN4W+8XM4c+0Oek6d&#10;5bFR7GvtxbG+USrDKbQMnKJVHsO+o13Yub+JSnA9Nq7fgE2rVqAhLxv5fp6oiw5FAUukBCuZPdoK&#10;xV4uyHO1R1WgN6HnSbVnoTpO57g4qAaSTAdbFHnKVFu2VIPWiDY1oNpaQuVkglAbGzgyo1ksWKym&#10;vpL5AYNtHWh/HVXluwy6l064fhaEpaMLQt08YMcMKXWA0ilaLLDxwsUwpO3V+nS26iNoRdViTYBa&#10;UBFK44jh4qXKBi+ZNZuWbzYhqQtLZmYjZn6rhbIouz4ibSzhp6+LUMIt3MgIwQRkmI4O4k1N1UiY&#10;ZEsrJDCTyww5MiGE7EfQtstchMEGekoBhpsaIYqATJCuP+6uSJU+lMEhqMotREVBOVat2YK8omoq&#10;wA3ILazCCu7vb+1Hbv0m1dJ7qPcUdrcPqXq/9QdaUbf1oKr7O9hzEvs6R7CpsY3WeA/PNaN2yz6U&#10;rtuOitVbkEtLHZeUjZSkLESFxcLL0R1RfkHwtndWKlBAKCH214pAFODpMvQXaSg1KFbYmt+BK9Vz&#10;kIU1/Ag46dMntlfWG5ZUZni2p3IW1SetvgJBscCevMffhOCU740KPsrSBvG03fG04DLZRKaHF46t&#10;WoOOTVtxuqkVh+qWoZC/oZVJMejdtQ2rysqxY/0m9Bxrxba1G7C+djlG+kdwYnQKh6gCe8cvYfAi&#10;YUcA9p69ie6JaxQK19Fz9gY6Tl/GiXO3lP299uIrConvaYuZN5++w+UX7/DdD39A58ZN2EJ4jMT5&#10;4m51Nv50aAtaCL0B2uJhsa/8Hfe42eIEwdLhZEk156y2ewmgQZ4XKyv2WCzwAM/J9q9trxw/wWNy&#10;vVhoOSch94nFFasrMXNMBZWlKEixxr1+7srqiv0VZSdps4ejsrwzdncm5Nivj4sF3mllhN0OltjH&#10;e86XCwBzqADzMJiXgxPZhGBWhrK9YoV/HXJMzn8y09qr1v74VaPHDAD/l7rAj8ekkUSAJ8dm6vlk&#10;W6Ao+/IsWURdZpGR7jUyJdapO69wqOcMilbsIOBWwDMyC75xeQhLK0fJyh3YdWwQg+fu4dzdd7jy&#10;9Cvc+yCzTP+kJlFtOXUJV/gF3+HffsDPe/c9P7Mo1Tf8st/Sgr/7gNGrt7Ghbh3y4tJw9ewUdqxe&#10;jVWV1RgdGMLgABXEnv04TLUndX9jF6/j9OVbOHX5JjpHJrD3WBe6x86ibWgcoxdu4NSl2+gcnsTw&#10;5GUcox1Zz9J72/at2FVbhbWZqYSgB8qCvJBobYRESyMFvzI55uuOmmBf7juobjHSKFLu64k8gjCN&#10;yijPyQqFlPrSlSZR7LCpMRJdZFYYI9gSVDIXoD3tV5CNPaKcPeFHKyUzktgs0oIvtz2oZAIcnBHk&#10;5KoaQOxo51xMzBX0BICSSguxCTOqjBARCJrzmVL/J/vS7UausSAIzOZRBTIs5s9HOFWqu642nKkO&#10;3TU11HC3KMnQWtoIJ+RkVhyBXhLVaYqAkBBMZGZP5LEwfX1mdH1EmZkqoEtdYJqjPcqDA1AUEoTs&#10;kBDU5OZjVdUyrFy9SdUDSleYxNRcFJXVobFrBCt2HkHZuh040j9O0A1j85FO7CEItx3rUXV/K3cd&#10;Vfvbj/egZvNeLKM6X7e/GcWEXzUhWL5svbLAmZmFiI9JhpeTB/ydPRDm5QdHvjM7Iypqvj8TqkAB&#10;oOESLVXvp+oDFyyFHkFoRZjJOGIBoD+VoIBPbLCHtj5cZOggFZ8oQNXiS/jJ5AfT29MAlJXqQs0s&#10;+A6s1PjrBIJQJkOIlTpUewesSErB8IEjGNy9G2tT4pDhZof12SlYV16OXQ1b0MxzDfWrcWDLDpwZ&#10;O4PWnlF0DU9g6NwN9E7dwADt7sCFOzhBEA6ev4NT1x+jjxAc5LFLzCP36YgeMl+8/OGvePHtn/Hk&#10;i+/w7fd/xo3RUyjm77Q32hOXS5LxxyPbMBQbQGvpjD6C6IiVAdoczRXcul1tVAOJWFqxxJIOKSDa&#10;KyieIOAEdGKFZV/gJzZZ4DZ9TOoTnQg5QpD3STpjo0cU/ASC08dmYNhLK9sptpfga/eh1VUApP39&#10;FfhmolXs78d6Qrm2J9ALe+3MsI+iYp+bPU7nZWKiNB8jBbn/fwHYl5mh0v6cLHwisJIQEIpaE4gp&#10;BUh7KnGZivAiFeB5liwSsn2BKvC81A1yW9377vdqPLHMLi1qcvL+O3SOXcG2oydQtnoXgpKKEBBf&#10;gOicGmRWbcCGA53ombiFqXvvcJv3PvvhH/Hy53/B85/+CXfe/1EBUzp3yizTd7/6k1qtTqbFkjrC&#10;ywTsOdXgIvWIH1ueZfLUhy+wrHYlMkOjMdR4FC379qCatrWvtRVjp6kgjh9D1yAVxuEWNHb0YeTc&#10;FYwRgBOXb+NYK/cnL6GlfxQD5y/Tjt9F08Ao+s9dQt/kBezr6MGG3QewlXZmG5XlKr7A4iBv5LhR&#10;zZloI5mWt4AlUzlLpDqZwNPHDclmhojUWYooXQ3kO9shhdZXjuU6WCPfyRbp1mbIsbdGAa2x9BN0&#10;pi12pm22IQBlQaJwgjGIGUf6slkuXsLgeQMT2DJD+ts4qBEidqJOzK3gwAypT1unM3seDEVJEo4m&#10;BJ7Ua9kzo9po6KrFlGR6LUcqGwcZZzyXClKDlpuZ1l5XB86G/NsaGrCjxbbT0IQ/lZMPoeBHgIbR&#10;5kUbGNICG9MCT7f8Ski3mQha5jA9PdpiEyRZURVyP83eDplUgEWhwciNCEN8YAAq8vOxZvV61Nat&#10;xEoqnbTsPMSnZ2IPLa1YvdVb92HtrkMsJAext6MfO5v7sIPAazjYghqqvjV7jmJrUxd2NPcqFSgK&#10;sLJhF/Lr1qNuwy5kldTyebTCeSUICAqHnaU9fF194GrtDCs9czgYW6s6QLHERgSa5pwFSgkaLNZS&#10;qY10f+G7EgvsSRDKkgai8CRkwlhp9BDgzYRa3J7X+xmbIoQFwfRC9RaIMJYwRyQVp2wLDGVuRpko&#10;d218KppXrkLX5gaUhQahgO5gVTYzZ1Mj+o61U/2twcHN23D7yjUMjE7i/PX7uHTnOS7cfcVC+z5O&#10;UPE1dY5i/7E+rGjYiw07jmDZmu2oqm9AUcUqVC5rwKYdjVi/7QBWrd2BmqJV2Mpn7qbaHIv2x43q&#10;NLw9uAb/+foQ/sejKfyH8/14uWsFzuXH4LinBY46GOJksBtVodQLWhFmAkFRdlZqf8CTytHTGgNe&#10;NjjhLvvWhJ80nNgSoHYqHeT+kJ+A0E6lowHSzUbqDOWYgNSGz7PhfaIkHdHn44gub0d0Mu3gfouv&#10;A5p4TSuPtXjZo43HW70d1H4b4SrHZL/d1wndgW7YbWuMfY4WOOLmgPGMJJwpycVwYRaGCMB+AvAE&#10;Adibkabi19t9AsBfK0DV5++jwhPVJ1Z4xg5LY8dFsblibXleZoK5Syt6/9u/Jfx+wpn7b7GzYxT5&#10;q3cguqgeAclFCEkpQXLxSlSu34f9HSdx5uZLtZbvs+//AU+++SsefPgznn7797j/1Z+VWpSZpWVR&#10;JUnlmQI5mV9QYuzWC7Ui3ZMf/kEpSrleZqa+9fnPqn/iBcLwxrN3WLOmARlBkWhu2Izuw4dQk5OD&#10;I7t24cChgzja3YHDLd3o4w9LACgtwoPnLmOUIOwcPo3G7n6M37iLlpPjLG2voX18EiOXr6N/4gK6&#10;qRoPHe/Clk1Ur5ExiPH0RHlUCLJZGqawBEqnBM9hiV7EUirdwQIrIoNR4e2GNEsTJJroMTVGNW1P&#10;nJEuks0NUebpgmI3R6RaGCOfajCHQHTTXATjObNgQTtrR3D5UWn5Uz0EWNvAjQrRnBbWnBlVJkUQ&#10;iEk/QR/aLFGCnlQbsj6GLAIkNlh71hyYEWIOVIAOzMA2VDyOhJ8sg+lKAEjYaeiorjdS72iyYAFc&#10;CTCLpbTPtL6WS5aqjr4yu4kvASj9AKVbjMAt0sgQ4VR9sbTG0scx3sJcbUtIf0e1TTWY40E1HBeD&#10;mrRUFCUlIjEiHHk5+aiuqkP98lWoX70OAeGRapzwyg07sXVfE2rWbcXBjhM42DWIrUc7f4ktRzqw&#10;alcjlu84pCC4mftlVH4rdh5GPtVfxZptqFi5EVEpOUglAOOTMxDgGwRLUyt4u3jBzsQGlnpmsKEl&#10;teS7M+L/vnTWvOnWYKpAUYICQLHA/tLxnGpOzfDCkGUCpK5PFrZSdX6EnqSiBmVbABhkIvV/pmql&#10;wCiCL9zQbLqbEYEYxncYwO8sxc4Z6XYuSHGk0mlYj9a1q1Ho6Y6ycH80b1qDs+0d2FG3HAfXrcHl&#10;U2NoIxCPH23Fxo07UV27jgq3AP4RKTC194aFkx9s3IJgbOuJoOh02Dj7Q8vQDtaOfsgqrENyXgUy&#10;iupQW7MJe7bvQ8vKWhwNcMaVkhi82FmJ/3ZnEP96uQuvm9bj+9at+PuevXizoRz77XTQ6WWFfl87&#10;2lpr9HvbEFzT2xKjBNqIAE/AR9jJ9pCvLa8jFH3+PZWQ+wSAI4GOGAmQekJpYLFFL2Ha72XL+0RB&#10;2qKbsGv3sKUCZBC8rXzmcW4L5P5XAFIVEpDHeW2zp90vANxpY4hddiY45uGE8bQETJbmEYDZvwBQ&#10;QNedlqJiBnwzoQA40wAijR8SV2X/naz3Ox3XpDWYAJThcbJ4kix+JAsp7WJJlFHXAO/EPFgHxsE2&#10;OAHhuVVYtquJELmES4+/xH1C6hlV3Ivv/x5PCEtZ21caPuSZErf4THmerCQnCytJyMgUCTk/s9CS&#10;/D1pQJG//+AbUZoCxj+p7Tu8V5r9z999ip079iHVPwwrM3PQtnsXVhYWYs+GBjQ1NaGt/wS27T1M&#10;CHZhaPI8wTaF5sERdI9PYF9XDw729OFQ7wkMsfTtm+L5cxcwfvUG2vqGULNsDXx9QmBkaMUwg6G2&#10;FpVmEMrDg5Fsb45kWxNkulgjlxYhzckSMWa6WB0VjGIPRzWDcoTuElT5e6CEKjFKX4NW0gD5LrbI&#10;cbRCtq0pimTb3Qk+ejqwXrCQsNJRq8nJspqypKZsezOTyVx0VrTKMkJEFv0JYWbylpmPCSwvc0s1&#10;h6ApQak3ew50Z82C+aLFcOExF2ZuycyyUHesTBxAWAbb2sOV9s2YFtho3jyqQy1YUQFaS+OIDK8j&#10;LL15nVTs+9EKSwfpQG0NhOrrIEhHE8G6WogwIgjNaY+tzJHhZM/3YIV4SzMCkMeoXEtlFE1MDOpy&#10;c1GakYGCbNrUtCysXbsemdm5iOC5ipqV2E07u4tKb9Wm3Vi2YQf2tvRQ/XXR8nZh46FmArAN25o6&#10;sO7AMVRv2a0aQjYdbUMFC6QVhGLF6q0orV+PHFrqhIx8pGTk8Pvyg5enN0zErjq6wozgsyDULfg/&#10;GWvpYvGsudCavwi6tL8zAJSp9f1p7V11dJXCm4GdbEujx0z9n8BPwOjKe3z4DgNNjGl/+X9b2VD5&#10;mfMdGSLU0BjhhKPMwxjA70rWlZbxwFH8nsIszbFKpr+Ki2ZB4YDqcD9szkxBXUwEatPiUZqWiJSo&#10;GATRwidGJyA1IQP1dWuxUVrBdzdi2+FWHOsbw346l8OdI2jsHFPRf+Yazlx5jGsvmPe+/j3uv/4R&#10;73+mi7o4idaceFwvj8bnu8rwfedGvG9eiwfby3BjeRbOF8fhTl0Wfti3Bh3BDlRjBJ63FXq9LHDC&#10;x+qXGCHsRv1ogT0s1PaYv6g9gs+XsGT0eVuq6wb8CE5/QvBjDAVQHfK6EwI8d0sM+jkQjNKQYo8e&#10;HusUCBK2rYw2Pv840+OEn0QzwTeTzkQLoSjRSQDucTDFLqrAI672GEuOxVR5AUaKBIBZBBwtr7T8&#10;piaq6ElPJvhSqQRFDaap85/cJGRufjkdMyNBLtPe3qQNfUS19ZTwuk71NXDpAdbsb0NUbg0cgpNg&#10;7RcLj5gsZNdvxr7ecTXbi6g1WSRJrOsD2uHbstYI1ZyE2hZ1p4KQFQDyb4uaEwBOg296UaaZhdbl&#10;mADwwrOvlOUViy3Qm1GGsi+q8cLT9zhz4z4aDx9HZkgUapPSsG/1GqwvKcNmlqqdbW3o7O9Hk3Rx&#10;YYnYf3oK5+88xPj12+ifuoi9bV3oHB1H18g4uhnDZ87Tpm1BbmEl/IKiYEj7NHsu7aGDL2KpMgrK&#10;ylFXVoxiUTWezsz4pkoFZhNkpf7uSLe3oO21RU2AF4rdHZFAFRhnpKP6DGbZWSBaXxMpFkYo5b1F&#10;ztbIsTZmSitsZUHraaxmF/EUBUb4xTi5IsLWAWEMf2s7NS5Y5gZ0peKQrizBtFaeJpawparxt7KD&#10;B22XLW202cIFMCHYLBcuhCuf58OMXxRA1cpMJYuKi811NtCn6pPRKIvUkDlLKkBLBUEt2AhoGd60&#10;t6HM4LLYkr+0+hL+EbTLoXq6CNTUQDD3pSN0srUV34G9mhNRdf6mtU6gQkzz8kZJQiLK0jNQmJGH&#10;7LQc5OcUYufOPUhJzUB5xXIUFddjxdpt2EYVuIIA3Ei7u7v1hLLAW492qElTZXtHcw82EIhqCN3M&#10;9tb9WLX9IMqWb1AAlFliYvj9h1Gp+/gGwMPNG7aWdnC0cYAl4WXFsCDYNGiBl0oXGAJQGkOkQ7nM&#10;7RfMQseLSlCGuP1/Gfvr8DqTNMsXzTPdXZWZZhQzMzMzM4MFlmVLtmSSJVsmWWSQQSxbzGTZMjMz&#10;c3JWVlZVY3XPzJmeHj5n7jrrDaWqa+be8zz3j3g+2N+mb+/4xVrxRrwxP+ZPLK9sBYBq6MsvUJSl&#10;OH0JPH9DyQQtC9SbI4y/mRd/Cz++RxRVoyhAyQsZQxscaTB3jb9E2w10kevmjGJ/bxU42xzkjb1p&#10;CThauRnHGmrRfKIFfb2DuHr1Nq5cv48nLz7h8aefcIPb2bvP6FYeYOTibRwfOI3W0fM4OXUV3aev&#10;qzJ6/RHr8Fe4+OQbOrZPePnmJforSvFgSxreHCjCp9Yd+NixEzer83GpNBmnc8LRHeOGbw9X4EHF&#10;GtRZa1DF0aq6mqLb2Vipt0ECb4SqbszbhurPAsNUeUoRCgS9CTg+LkWuG+K5YR+BHK/9ZX/Mzw7D&#10;3jJUxgrDXlSF3B8iCHvdrWmBrdFJe9xB29zO12/hNa0CPiq9FgEht6IEO7zs0catnJNtt78LDtqb&#10;UAXq4Qjr22BUCM4W5WI0LwPD2RmEXDKhJ+ovngCMU/u9qQK/ZFUGZBiMSn8v5cMvNpRgefgtW423&#10;v8XJyesorW5Sq7vp2PrCzD0cIanrsKOxE6OXHuHas29x/yuB0pwtFesqVlVS4gvoxKbKOXldBTZR&#10;dr8U6UeUKXhz7/2v183bYTmeX6xJssxIEEUeE/DJ9XNrEP+eEP0ZF599wgz/JCeOtyE9KALro+NR&#10;U7oJu4uKsW/jZvS0d+J4axuGJmdxqOUk9h4+gb6pWVx+/AKztx6gb2IWJzr60dE5iDU56xHsHQE7&#10;I0fYW7jC2zsUHv5hKn1+z+A5tPRPomzPPuSvyUVJYhLSHW2RZmeGVDtzZFOGZ0tfoJcLks0Mketg&#10;jRIfAoDqLs2SUKTVXefhjDhDHURor0KmjQXWUjWuc+LW1hJRhIwnVaCPiQnsl6+G/l/+Gj4EWriV&#10;HYLNbeBJi+WoZwxbwlHSZEkR+Plb2Ku07TarqEiMaKepOux1NQmxpVQsrMQaGkhyduZn80A4weRN&#10;G2tPBWe5ehlfS0upP4GfFa8TBWhBxWenowtrbi0Wfgk/PQJPVxt+q1bCa+kyBNE2S1+g9An6r16t&#10;+gDD9PRUn6CsjSLrKUuwJJrqNMbeERlBwSjLWYPCjDxsWrsRMWFUP+UVWFdUgvJNldhSvgfbKmoI&#10;wX3YdeAISmhv69r70cDfQ8AnFri+Y0DZ35rWXlQ0NmNL7TFlhSvqT6Ck8gC27W1E4cbtSF+zDvGp&#10;mfANDIG7ly+cnNxgYWYDfS192BlbqHGB1ixif2XFOAGg7jI2GFR0shZzMNW2kyy2TtCpfj5ReRIU&#10;ITjlnAyNkX5Bexm8zsf9CLxgqrtQwi6Qv00E38NPg9Z4lZbq/5O+QCnhtOOxxnKNLJWgqwAoqdTS&#10;nJxQEhCAXZEhqIiPwuCJY7h19x6uPXmBsUvXce/tN5i58xTTt57i8pN3ePgVXRThNn3zMQbP30T7&#10;+CU0Dc6iefQi2iauoH3yKjpmrlGQPMe5h1/jLN3Rq6+/wWT9ftwsz8KLulL8h6v9+Lb/IN607MXz&#10;AxtxoSgWw2n+uLg+Ab87eQBHXA3R7WikLPB8GfG2JfBsMCj2lapt7JfjYRaxuvPWV/oK1fW0veP+&#10;Mh7QluCzwaiv9AVK5hmJ/krwhACkDe7zsEE37WwXi/QBtvP1xAKLxZ23vmKFOwk/KQJCOZbH+wLd&#10;0ORsgT0mWgqAfeGBOEMFOJqXSQBmEnIphF6isr8y+Fn25+2v2GF5/LPLbwgaguThb/4RD3/8o5qh&#10;Ud0yiOg1ZdCy8YEpoRecWoQtda3onr2t4HaP0JMpaTcJJ5k3fEGGxrCowdOiIn8JoMwHUS7znEy5&#10;E4WphsTINXLtL8GX+TIXUPkFoiwSWZZAh0BOBk1L2i0BoBwrOErh9WKrh648QBMrR0pYPAoj4rC/&#10;uAS7Cgppg3MwQHvb2UPAdY9gYPQsmrsGVULUoemLOH/+KvZUViM8MBReVAsOZtbwcnBHZGAMNqzf&#10;RjAOYODsFQxfvIWB6Rs4emocuxqOYeOWKhQXliAtMACpVHnZtLtFnk4oZKu+ztsDa3gu3dacttcB&#10;+W4OyKFEFwhK31+6FZUdAZhoYkDlZ4ECAnSDmz0KnGwQaaiFUFYOfw09uNCGyrKX7rRZPqYEnZUt&#10;Aqn4nFkh7TRksR7JfmxM5WKAQEuqPy0dONCe+StFZoBEawKItjSF8Iu1sYctLZ8dARZMQLlRhZiu&#10;WEo1uQI2VIiy7rAllZ8x1aAZLbUsNi59j1a83mLBIngQev46khh1OTz5vCCCOtrIEOFUh8EEpGSV&#10;CSIkI00IQSsqP0kSa22FeDtbJLs4YX1kFCoKirFjy3aCrmIubyCB2FB/hPeyAvu43XmAak4sLm3e&#10;tn1HeJ9bUEV7vOtIu4KhpM8SGO4lCLfWHlWzQuS4nApQosHFW3ejoJSvnbMOyTmFcHTzhbWNM6zM&#10;7aCnqQdjfh9LKjJHQmqVKMAvF2G1DCGi0jWhqpOB4YGm1nBcRcCt1oEVGyErwtFRFpYi3BwJUQeJ&#10;vLPYrtSCLa8LMDBGrLklFZ4lQml5I3gcSPXny/sXSmUYaWquIsEhfCxS4Egr7it9jVSX/rTGMXxM&#10;1piplJkzHm6oyc/Ds6u3cP/xO4ycu46bb77GjdcEGYE2cuU2pu88xo1X36hFkSavPUHb5GUcHprB&#10;ifELc2WCZewCxq48w8ytd7j08AM+fP097oyP4mxxBr49SvvbcwAzjRvxz8+u4H1PI+4fLMeZimyc&#10;25mH//nsLO7sW489pisxHuKq+vlGCLxRKjmB3qCrOUap0Ka87DBB5TYm4wUJshGeG6GCGya8ZDvm&#10;w8f9HNR2RJQiwTZG6I2qQngqgMq4Qhv08LndfJ+TvKaTarKZ79FOMHYQiF28vl3UIfc7+Z7/et4e&#10;/UFuOMHn7jXRxDFHWvHwAMyulZkg6RjLTseA2F1a4D6xvklxyg73ps4V2Rcb/Nnzn/49ldRfo52V&#10;O2vLAZj7xkHbMRDusdnY3NCGgcsPlQoTWyvJUQVgl/8sR+CF19/h/JvvVbn4juff/waX3v2Ii29/&#10;UOUCz0uRfYkWC7wkyitJFlQ+QUJtHn4SgZZ8gxLZlfMSlZbkCfK45AGUxAmiVCUv4fwwnMsvvyHA&#10;f0bv5Uc42D6E9bkbkO4fjtoNZWgsK8N2WtXmI0fR3T+KjlMDOH3mEsbHz6BmbwMKc9cjOjgc9mZm&#10;cLezp/LzQUJ4OMo2bERbZx9Gpi9g8PQl2oxJtI2fR8sg4dk7jcbmXlRTgeRv2I7i3Hw16DeV9neN&#10;gxWK3Fyx1oOqz8MJ6VR86XYWyCEMZaxgirmxUoECQVGBIRrLkWFpjDUyPMbeDKU+zmqVtDy2ZpkW&#10;Fog1NGAlWQlPzeW0WloIIlyibW0Qw+KmsZpwXA5XvoaX7ipE0lrH2VogxEAHqdxf62BKoFohw86a&#10;SsQU1l8uhNkXC2C7jLaVr+3K1zZZukSpPBl+I2sSC/BkfWKdX/1agdCRQJXFxq2pklyoaHz1qFD5&#10;ebw1Vs5lj6H9jTI1RhxBFyRznQ301FCYKHNTRFuaI97GCskOVMXursjifSmOicemdeuwp/4ANm2r&#10;QIBnII42Hcemiu0o2bYdNU3HUL57P9Zv2439hyQ5xSnsJASrmzoU/OrbBxT85u2xQHDj3oNKFZbt&#10;OYiiLXtQVF6NrLVbaIc3Ijw2nQB0ha2lAyyMLKDL72gg9pVWVOPLxVgi2bQXLIQ+GxkBoORjDKaa&#10;9tClApes3MslIaoOLJdpEICmKjGq3Wo9ApAKW4OKkkXmU8sa0inWNkgwt0CMsQk82GjIrBpZpjSU&#10;91lSh0kRRehHiIo69CZgPVdqKpUs0fNcV1fku3uopRiG9tfiOVXftZsPcPXJa9x+9y1u8n9+5dkb&#10;zNx9hNn7LxQAb9CBjVx9iEOD02giBI+PzuL42CyODZ9D77mH6L/wGGduvsDzt59w//plDBdn4vnu&#10;jThXlYsrXbswvK8Exwti8LBrvyqdpUn48fwp4O1V3Ny5FvX2uuimopumchsTCyyKj8ARAE5SmU24&#10;EHQE3gQhNsZzUsZ/eXyYEBSFKNBUEGWR/f+9iILscTPHKXcWL0uc9BH7a06VZ6nAJ6WN+218zU6+&#10;TweL2ic8+wIla4w19hOAxx0t0BPsgzP5aRjPTcV4dhoGCbqBlHhV+pJjCT7pA/zX0p+eiM9q28YQ&#10;u2YLTNzC4RicgoyS3Wgdu6wGPz/64e9x95s/qOX3LvNYgiMyO+SKgO7NL+mxWC7y3CU5x+vOvaIa&#10;JPDmjqn+3lMF8vwFGa3O85JmS7ZS5nIGvqc6/Em9lqTMmk+zJUUel1RYkpJL9kduP1fvO3+dSsHF&#10;x+T9R+69wsHOIaxJy0cCK1ZlbgHqS0tRkb8GTTV1OEmgHWttxYHaOuRmZiMxPBrhnv5wsiaYktNQ&#10;Iimbtlehl0rx0OHj2NfYhOZTg2ho7cbRvjHU87WP9c+gmeVw1xD2H25ViT0L+T5FCQlUOXasCIbI&#10;InAy7W3VzJB0e3M18HmNmx0KvZyQ62RNOBkjl2owx9EKYdorEaa1DEmmOsjjD1jM60q9nLHRwwFb&#10;WUppjwsdzKgY9ZBsocPX16O11EEWz+W5WiPXmaB0MGHl00OOkynWOJlhPf+Yxa5WWEtrsIatYowJ&#10;7dvSpVR/suDRUnhoU9kRnq5UbQ7aGjBcuFD190mwRIIiznr6KuKs+/kXMOXWTcdARUZlfqw3FZ6H&#10;xip4aWqoPkFfKkYvgjDC1JAQtOBW+ru0uW+uikyRizI3IQT5mYIDkB8SjrUpqdi2dTOaW5oRFRqF&#10;EjY2ew/UoXjTZtQdPYHdDbTABOAmWuJDbf3Yf6wLNS2nUNvRhzqW2rZeFRCpa+9DBZX4Flrm8ppD&#10;2HesE7kl21G4qQprWQplbGByLry8g+Fg4wJbc1uYGhipQc8WtKjmVGJL2SisXrIEkjTClJZWUl6F&#10;WNgR+iYqLZmFDCPiOdMly5XqdtI1gK30B7JRkGmKkiYrjApPlkOQZBLRbGgk+JNIGMawkRHoSfqx&#10;SFMTBOvzXvwSJJH+QX9tPWWHA7S0EMNGJNPJAVHGhtgcEYotcdE4VlWBe1ev4Oa9x7j+/AOuSfaX&#10;J69w/elr3HzxAVefvsctnrvM/3/fhVs40j9FK3waJ0bO4hhL5/nb6LxwD0PXH+Hy4+d4+/41LjVW&#10;49Xhanw6dQBjewjBxnK87GLd2JCEwS1ZuHZ4O64e2oavRo7hX+6O43VTBRWWCTrs9THmZaX694ap&#10;BEdodcfEBis1aKEeG5U+QZYRD9pflrk+QukzFPhRHf7Sf/i/F7HIPXyNLldTdHqY/wJAM5wgeFt4&#10;vpWvI6WdKrKNr9HG15THZNsd4Ig2vsZe49VoooA4FeSFswTgRF4axnLSMJCWgH4BnQDv/w2AGrZ+&#10;sA1MwtaGTkzdeYsH3xB6X//NL+D6QU2Tu0yACbAkGarAR3ICzkGM6o/7515/86fr50H4vwJQlKDA&#10;kj8YYSWvI68hSVbnAPeVei3ZSi5BAdvUw7eqCCAlZ6CcG5IV5hQY53IQSpl69AazfP8ZvtYx/gky&#10;knMQ7xOM0pR0HK+owP7161G/fRdyWRn8fP1hb2sPS/5pfV09sC5rDXbvPoCJs5cxPXuVgOzG/vqj&#10;qD3SjJaBYZUtpnlwQgHw+MA0DvVM4tjAaTRzX8BYXl2LwnUbkRWbgKwAX2S5ykpyxmreb44zAUVb&#10;LP2DOdxmO9tgvTeVEIGYSWtc6O6AJDNWgNWLEKS5GMlmesi1McU62uACS0NscbFAtZ8zqgOcUeFj&#10;j61s8TbzT7CFP/gm/jFK2WqW8Y+RZ6uHfEdDgtIQ6xyNUO5qgXLahPVUknGGmvBaugguBJ8zlZ/7&#10;Kk2qxpWwXrwYditWwFlLEzZUgGJ5ZayhTMdzNTBUS23KscnCxbCUZTQNTeHGiu9K2+tnqA/XVVSB&#10;fK4nn+u8ZCE8Vi5FmESD+b3DCdxYK3OkOTuo6XEhhqIKCXAqwTy/AJQmJWNj3hq0HGvC9q1bEUlr&#10;fPAgbXD5NuyhBa493IzK/YdQVLYTO2qOoIFqTwB4qJu/x8khHOa2rr1XnWvo7EdF4wlUHmzGzkMt&#10;2LKnERkFm1BMFbiufCeKSrfDPyAC/t5BcHd0VwCUgdACQBMqsAV/9WusEgBKAIgAtCXs/E0s4U67&#10;KwA0XboCVlSGMlNHFlqXVFkqXyPh5UwrLfkbo63n1oIWCMbI7BiZF6wv0DNV6cakSNowAWCCjR0B&#10;KGMDRRkaI0CXClK6K6iWU+1s+DxdlXeyLDwYW2JCUbd+HR5evIJPn37A7advcPfpS9x89AyXCMXL&#10;VIZXCcI7Us+efMDQhTtoHjqLdtrf5tGzaDtzBZ0X76L/xmNM3LyPV998hYeT/ThXWYLnRypwZlcW&#10;3rTswDfdtXjTtQ/T2zLx5EQlPnQfwLW6Uvz2dAv+78fT+KfJE5hM8kGD8RJ0OhnQslpgUIIibma0&#10;vRaE3hzwxgRwLMOE0xD/m/8KOVpkwup/BaCcs8a4DxUlVWAf1aIAsIuvc8rHGi1upjjOYwGfQE9A&#10;2MHnCfTkXDNfX853+dIS8/n7TbUUANu8necU4JpUjGalYpCAm4egALD7Fwj28dw8BD/b2TmK0Yfv&#10;cP/nf4trX/81ztGKXpD+Oyo1KWJdRdVJZ6rYzvki9lT66mRg9JzN/QHnqeIEfvK8OQiK8hN7/Ms1&#10;8lzaXEmLL1ZX9iUPoBSxtRLtlcek32/i9txCSDLLRFLfj996qSyw5Ay8+pp2WSLDsqgSYTjzmsB8&#10;+TVOzlzB2oISRHr4oSguCVU5uajMzkaovRscDe3gZuOOYN8wrC0sQQNVXuOxFrT0jmLy0h01+6OJ&#10;yu4Q7ZQkRDg6OISTp2dZ6QZwpGcETb0TqGw6iYpDbcqG7WlqxdZ99dgsK3fRbhfGxqAwwJPAk+EO&#10;+rRCurQ0jsgm0NJszKgKLdVYwGJPF9UHWEDFmGJmCO8VX8Bn9ZdIMNFGhpk+immRc411kGO0Guus&#10;9FFOEG4jzMqp6LbxT7Mr0JFAtFX7Ukr5hyhma1xKmyALjhdaEqRm2kg21kTI6iUIoF2VtT8CWfEC&#10;dY0gK8G5EoRumrSzMsTFiJWdClBssAUhaULVJyrQkcWB11gQgNZUQJLt2IbQdNfVhSfVosvK1fAi&#10;GNyWL4fDwi/gtXolgUeLbiGRTiOs8ea9cHakLZ5LlCAl2c4eGR6eKElJQe3OKlRS5YRLl8OmLWig&#10;4t68rQrHCLbNO2qwaUctirfuRVVDs7K70rgd6Rnj7zBOCI6q30ACIwcISAmKVB1sxd7DHSjYuBPZ&#10;RVuwTQZW76pDfEIGFaAzrE2toSl9fYSYm7k1LKngvvjLX2HpF19CUofJMBhZ9c3XyBKetMASUJLF&#10;z2VtEEmLL9MSHWl9JSvP3LERHLQMEWVhrayvAFCKAFAssK+mpgKfAFASx0oORRkQLQtVRUjSVBZZ&#10;aEoy8OS6uKiB5TK+UgJLKdaWKOH9qwgJQ2VsIqaa2/DuyROquK/w7O1H3HjyAucfPMP1N59w7eVX&#10;tMffqf7AjrGLaBmaJQTP4djQNNrP3FDZ00eu3uFznuLNg+s4t3cb7uxej4tV6Xi8Lx/PDhThzt41&#10;OFcWj5Op7nhavw5/N3EUr9v24Mexw/g/r/fg/7o1iAc7cnHIdCWOW2qhlwCSwdFqPCD/n6P874n9&#10;HWHjO8z/oJwbpjWVfj7V70ebO0LrKrZYyhDLvCWWSHAf/8fd/B93E349/nZoIwhbXCUQMmd5xQ6L&#10;5ZUyb4vlfCef3+5jh1q6o2N0UM10XafzUjGZn64s8EhGMobSCMFfLHDPnwFwvnx2+7d/xOVvfo+z&#10;hNUZqrMLn37Geaq+C2xZzhFcZwiWGaoy2Z6XwdAyA4RbGRwtWWBmCcb5vr5ZUYg8FmAK/P68D1Ae&#10;O/OUVlZmbhBeUmZZJCfg6O0XOP3og1oCU44lo4wsgzl4/Qkt7jdqZTlZF0QCISqhqmSc4bWnqQBP&#10;87ONP/uIyWcfMHn9AfZRlUW5+yHFyx+x9g7YkpyERC8/+Ni5Y8O6bWhtH1TzLPtPX8ahU8OoZOXp&#10;GJ1F99QlHD45jNqWXnSfvojazm60TczgaP84Vd8kWkbO8PiishoHJHcgrVgV1Udp5T5UVO7Bhuws&#10;5AT4IF3698yNVNKDHFcHWhuqQHtrZDja0P6ao9jbg/bXDmm0jHlUSQFay2H/xf+BSP3ViDfQQg5V&#10;VL6VCbKNtZCqswJZPJ9PIG60NUMRrXC67lLkUPKvtdJFiYMxNtD2lrpbYwP/dIU2hkg3XIlUg5V8&#10;Hb6/jRFy7K2Q5WiPZFtbpDq6IsHWCQH6xvCljQs2s4QviygcSccvNthwwWKYE4QOrMjuMiiYds2M&#10;5yT66W1kAgsC0pvWzYsV15VA8WbFdl22BO4rlysIhhqJAiQQbGnf/X1V36DqE2SJoCWMMjNDjIMD&#10;dpeWoKx4Ldbm5CEnLUcNMq9kqeDvt62aDcuuBuyqPY6izXtQTyvcPDzDxmiEv9moKrVij5t7qAIH&#10;qNQHcLh9AHVNXdhIaHr5R8M7IBI29p5YsUIHSxauxIJfL8LCzxdBc8kquFvaw97QDMt+9QWWSbqw&#10;xbTFBKAdAehlYEbbb6wCIrIAukTXBXiSGFWK+dK5QeWSt1EWt4oyN6fit0AiS7K1lVoQy4uK0lui&#10;478AUKywbAN09NQwmGhJbsH9UN7PIF09qj87xJhJ5nAzNogrVB7GJNrlYrqU7cEh2BkXgwMFuRhr&#10;a8fTu/fw8vUbPHz9Dg/efsLDd9/hKevrQ9bV0dkbaKc7aWWD3TfGbd8k2ghEOT917grev36KG51H&#10;MFueiQeVmXhKFfh4Z4YqF4pCMJTigpubYvD2YAl+GGzEDwTgT6eP4R/PteD/c28I/9B/EF3+1qg1&#10;XII+Kr1RN1pfZypBZxOMivJzMZkrVG+iAkep0sap3GQrtnlU+gV/2R+mqhuTvkECUMYF9vF8DxVe&#10;n68tOgjAVj7eSTBKaWMD36H25wDYxvInIPK5B9jgH6ECbPZwwJncFJwpyMJETjpGM1P+VwCmxM6B&#10;L32uKAsskBPYXRKrKnb34084TxDKEpdnaSsFfGcJr9lfVKAUgZlA7vRTAkvS3avzc+fksfky/5gA&#10;ULYzVHxnCE/ZzhBspwnAaYJs5O5LDN56poA2TTk/SZs7RWXXRQk/QejJTBOVNov7Q4Ti6N1XmOTj&#10;ky8+0aL/jEuvfkArW73CDVsQ4B6AWJYMQjDJyRkbYiJQlpOBvpMncWKQCoJ29jD/IIdOjuHEwBns&#10;OXYKjVR+3QTi4Pmb2Hm4jftXaLnk2gm0jbFFHT+nOtpbR2bROnpOTc6XsvtYN7bsP4iKvQdQsXUb&#10;ssJDkUmVl+pgw4phhhRHB2yUJKFOjkhxsFfZl7NlQSIvLxX5kwSkOVRJLl/+Gr4rliBUR4OKgCCk&#10;esykGkwlEBM0lyOd5zP1NFForo0iS12U2hsjz0QD2QYrUGCmhfU2BiiyY7E3RDZb6ExzDawjHIsc&#10;THlsgGwrYzUjRZbCdFqhAUcWq8XLYbuClVlDB+YrNGG6bBWMl6yYm24ngQItHTgSiLIVhWguKtDY&#10;fC5N1HIqSoLOfSUVIYsHLbHLsqUE4jJ1HG0xFwBJdyFsdalyCEGZGZLj6ox4qpsQU2Mkurtie24O&#10;8qjUa3fsw7o1xdhWsQfVdVSC1XUo2b4P++uasa2yDtv3H6atm+HvNcUKPYNmbqUb4kT/JJo6B1G5&#10;9yDiknJhZeUGbQ1TAk8DC75cjs8/XwJdqjlLS0cYG1vDwc4Ngb4hCHT3h62eCXQIxZVUgLoy9Iff&#10;VbJvy8p8LjpGaiEks8WSrFZPLY4kQQ8Hbd6b5WwoZHiMRHGNjajozCDzvOPNJHOOCRK4laUFPKm6&#10;JbOOWF9ZgkAssaQc89XWQiT/G6F8ruRhlAYhVmbU8L+RQSUox6GEpSysH8XnpNhYYmuoH/bGhmNX&#10;dBiOlW/AVE8nLsxM4+Gtu3hBS/zxzXu8ff4K927ewXDfILqaT6Dj+GEcbDiME2wkersnMM368e79&#10;O7y6fwEdueG4XRiFe5sTcG9bMp5uTcPN9dGYzfbH0y0peFNfjK8Ga/D1yGH89fmT+P30Ufz91CH8&#10;l7uD+M9X+zC7JhIHjZej384YkwTfsIM+hmmPh12NqAoNMexmTCVoTECaYNyDdthdYGmitvNllDZ3&#10;3INbgm5QptZRTfYRfIO0xados9vcTdHuaY4uH4Gfhdqfh54EQbq87OZUII/rLHRxyMEMJ9ztMZuR&#10;hHNrMjGZm4kRAnA+ENKXFItTBGBPWjy6U+PUti9DAPiW1lMA+JGq7z1VH4/PEYBnXn2t1NXZ14TZ&#10;G8JPYEignZGABLfzgJPtHNw+/X8VeVwgOQdIeS5fk9CbosqTMknVN/noHcvc4urjD95gmvCb4PHk&#10;43fokMnfsuob5f34recYI/hkkfSzfN69T7/HpSdfoenEGHJyt8PVMwpGJg6wt3RFhEcwK5gv1kZE&#10;oH3PTpStkaEwPTjY1Yvqpjacmr7IynQabSMyz3dI9SE19Y6hZ+YyOsZn0UaF2Dt7jeDj/vhZjF65&#10;q44bqED6+ZmGCOau6Ss4SEjube6iFSYAKyqxLjUFGVR4We4uiKXCE9uX7uKoIBjHip9oZYkUWxuC&#10;wAUFXrSI9nYKgLEmBvBbuZR2dQWCNVch1lQfQZpLEEX1F0kVGKu7Ggl6q5GktxxZplrI5Q+eT+gV&#10;2hohj/tZJpoosOO+vRGK+Efa4GmLIhcrNcg6zkgHsQRqmD5BtngpQbZM9fnpLVyI1b/6FQx5LCvQ&#10;WbFSyyBrgaCl6g/TVJlppE9QkgQYfLEA1kup8CwlAq0Fbx0WTQ24yIpxarsMboSfM9Wg09LFygYn&#10;2dsQgFoqh2CspTnWB/ghj9YuxMwEIbwf8bwHGaFR2FdeiZL89Vi3tgRHW06iuvYwijZsRZWM76Oi&#10;20MoHj7Zj5OD46g70ozyHbuRv6EcsSnZsHXyxuKluvjsswVYsUwfVmYuCAyMIRCzkZiapzLP5K3d&#10;hMjYNAT4h8HXKwAR3IZ5+kF/4XKs/HIBdFYshwm/s72uANAcTlr6VIAGqnGQaYMWy1YrRShjLq1X&#10;aqpxgJIGy4+NQJSZ5IY0Ub+hFFkgS9KF+VMhCwBF/QnUVKFKDDLkb2tooOAXyYYi1clJAVAAKSWF&#10;DWMaG8lEWzu1Jos/760ssiVJNQ5np6KtvBgHN6/H0T2VOLq3GkcqNuNE5RYc27EZJ/dXY6CxBh01&#10;O9HX2oShvn6Mj89gnI3HFLdnz1/C7RvnMbBjLWbzInG5KAyz+YG4szEet0picSEvCM+2p+Pujkzc&#10;OVyOZz31uNtKK3ymg0rwBH4+ewJ/vNABPJjCd0ercNTFCHV6C9BqsRK9jvqEGWFI8I1QAQ46GxGI&#10;VIY8N0L4Dcl5bv+1mPJxYwxQPfa7mCpF2cNrB7wJN4Kxmde0cttO+Mm2hUAUy3vS115tO6j8WghO&#10;UYT1FAWH7KXf0A5nqPBmczMUAIcJwIF5AIoCTItDN8E3D0IFwPMffqDlJfjef4/TrwipNwTa22/V&#10;dr7MUmafeU31RvjNgWwux98cDGlDqcakzNCKzh/L/vy1U4TZFME2Tfs7D78JyRLNMgfLD9x/g7H7&#10;BNzd5wTgG3RffYCeK/cxdOMxzjx4q8pFgvQyITp8/h6q69sREZcPaxMfWOi5w9EpFKFRWSjdtAfF&#10;BeUIJwAzw8JwvHoXyvLyUV9Tj1NTZ7CfFUzWARm+cAetw+cIu1nCbxTbJfjR1oPxq3dxYmgSx4en&#10;cHLmIkav3UXP7BVM3nqocrAdHTyNU2euqdxsHbTNzeNnUHn4GMq3V2Lr+vVYQxWY7kGraWelhqQE&#10;6Gpijbc7sj1ckGRrpaaMZTjZq9XXZJvlZIc1Lg5qac1gLcnDp4loMwP46iyD56qF8FyxgGBchlAt&#10;Kiu9VYgz0FQl3kgL6VZGyLUxQyrtdqKRNhKMWUx1kWCuR1tmhHgLScCqBz9tDbjRnlrTlml/8QW0&#10;v/wSWgsXYNWCL7BaTZmTBdjnptfJVDsj2lyBpESFJT+hkx4hsGIl9P7i10oBRlhZKxXnr6sDlxW0&#10;e4Shu8YquNAGu/J97BZ9CeclC1R0ONbKjABcyc+wGttiIpEpayj7esPHWFZtM0ekkxuqCjZg18at&#10;2LyhDLtog/fuq0Pltp3YVroNO8p2oLBgPbyDQmHPa7UJIl2qtxUrtbBg4TKs0jCEuYULklPyUbWr&#10;Hrv3HkbDkQ7sbTyBsh37sa68Si3CFB6fgbCIePj5BMHByhFWBiYw43cxWLUKWsuXQBaTsuP3lazc&#10;DjxvzQbARoYG0e7LvuRnlFk2ModaFKCzphY8+P0jTAwVACXwJZm/I/SlX49KnvbXT0tbRYElIiwq&#10;MIzgD+L3DiAEQ7kfYWWuZssE8/7GWVmpItfJ4OjKpCSlCH0FgrpswKgKC9wdUUPrNlG/D9011TjV&#10;uFfrFCcAAJHqSURBVB/Tx+oxfXAvuqvKMbRvB8Zrd2GyqRYjJ1sw1D+A/qEJDIxM4mTPACbPX8ez&#10;D+8weGQfDoe74BIBeGldKB5uS8GNkmhcLAzBo63JeLQrB//+Ujf+x+truNmyD398cAbvJ4/j99d7&#10;8LdSznXiv90dpypspXWOQ4unGQ7baOKEtRZO0YUMCtCoCPudqQYJLimDAjsCU8oIgSZlUBQjLbME&#10;VAYIv25Cr4+v1elhiiN8/gket/A62TbzNVqoJls9LVVpoVo8wee00VbXmesoACoFmJlEhZqB8dx0&#10;jLDBGKIilCBIXwpVX0aCKqcIQil9WUn47CKt73x/37wdlu3sa9pZFlGDogKnCbI/V3cCNNmKujvD&#10;rShBsa+i+OQx2crjovDG7r9WWwGgKmJ9lf39itew/GKl5TpRgmMPXmOQW3mO9A/K1LwrL77DyOk7&#10;WF9WA6+AFBiYekLX0BVOzuHIWLMFjZ1jmKBN7pu9i5pDHQjzD0FKeASaa2qwn3Cq2l6NvjMXcHL6&#10;PA6eHESP5FWbuoqB2Zu0vjdwlHZXOtZ7Zq4Qgvep/M6hroN/mhuPMHb1Hp93SSk/ycV2pHdS7Uue&#10;to7Zqzg4OIrNu/Zge1k5ynOzkeXnTfvLFlxHU/WHSWCgLCpCWd8Ua2ulAmXBpCT+4fPcXFTiVKlA&#10;/quWIXD1coQZUF3oruLzaaO0VyJYm5ZTkqiuWEx7tRLuSxfAe+UShNAWJ1GBpPH1k6kSElgRE60k&#10;IachQqhEvAhUT34GL9owVyoSSbslyRa0P/8cOlSAWouofhYshOZffg79BUuUDZZEC1arNGEmUFy5&#10;WqlAb1NzpQgNf/UlzL5YBF99A2WBQ6Uy6+nCW0tDwdB91QqlAt2oqOy+/BweBGIMlV8kP6Mn9zN4&#10;T/J9vFAUGow0QtBbrKCVHQrDY7B7fRl2lG5R2aNPHG3G+pw8ZMUkINTNC0YEiYaGBkwtHOHtG4H0&#10;zLXIX1uGteu2oIr293BrD5q6BtB0agj7TnSipJqKXGaUVNZgTWkFMoo2IzazEEERcYiOTYKnmzeM&#10;qezsjM2U/dVevhzGVICSLcfH1ApuBKzNKm3V9ycW2IGKUAIkLrTFlrT/czNEtODJ7x7N7xZtqKt+&#10;P1krJsZEXyWKFfU33/8nABQFGEzl56ejDR8tTYSZGCPWRhbJsofbL32GCTY2Sg1KarE8T09sjo5G&#10;rK0DbBYtg7+hKRLt2GBSHR5ZX4y7I4M419+FgaMNmGxpwvXhXlwb7MadMZ7vO4n+rk6MUPWNnLuJ&#10;k1MX0DdzSa0dcvXtJ9y8dgEnMqIwneOPK2tD8LwiE7epAMUGv92dR4AEYDTXD1/11mK2vhwXjlfi&#10;8WAjnvQdwP/18Sr+5dlZ/A0B+U83hoAXs/hvNwbwzbEduFwQi2P2+jhmthr99nroYxmhCvzfywQt&#10;rlhjscHDdCxigfvFBtMOD3hZ4RRVXxMVZTOh2UbrK9sWgSCvlYCIlBZXCZRYKBvcYKmHw7TAogCn&#10;qe7OUgFKEGQsK1UFQkQBSuml6pu3wFL6CcvP/hx4si/9f2J3Ffx4fu6YkBPFR0U3TXV3htAT2An8&#10;JPIroJvruxPIfVBFgDZBgE3IcBbp0xMF+FiCFwJQef4vMOS141R/0u83Z33fY+juCxV4ufXNH1SE&#10;+FDvaSTkbYazYzhcHCPg5ZNARZCKorL9VHXXcVH6J2nT++68QMfFBzgxeBY5WfkI9vJGdXkZTjQc&#10;wkZapoGzF9EvSxFS8bWPnsPY5Ye0tw/QOXFeQW/0yj0VcZTjU6evqI73U6cvo+fMVQLvNpXhGQW9&#10;njPXUdM2oLbttMZHRqex/UAjtm/dhl2bNiI7yJ+tOFUd/8hiBSUIEEf7I2uKyALpkjpKpoxJ5C+N&#10;irDY10OlzxcFGEgbLAD05daHQAzSWo0QTVphmW1BG+tLdeG5WvrdVsBxyUI1FS2Wr5MgHfHWVgq2&#10;ERam8OG1rnyeB5WIl5GpSoBgt4Iqh3AzWrAI2r8mBCWD9LKVMFhIKP56AS0hLTIVjj0hKAOjrVas&#10;UiB0pQpyJQjFApt+vhDOBKMPgSeVOVBfj1aY6pWV21dbGw6LCEhWcDdaYxdaYV/CURoBuRcxprTp&#10;tMCFwYEoSYhDZkiwyqaS6u6NophErE/PQWxIJEK9A+BtYw9nWs5AO2eEuHuirGQjag93op3/hfGz&#10;tzAwcRm9oxfQMTSNxq5+1RVR09WDPSd7sLHuEDbvP6LmCW/YWYecTVUIS+P/IToBcYlpCKPttjam&#10;1TWzhAHvny7VreRLNFm+WvX9eciA51VzQQ8BoLOOEfcJeEMz1QcoabAEgH6EmwAwShbMFwVIC5xA&#10;FSi/mSwgL4tGRZiaqP7gBFtbFTDx0lit+knl3iU7OiDR3k71/8mSo3K9rNecZGenliZNcXREeVwS&#10;kt18CFveC1NLNmwWVNGeOFS6Cc8vX8C7R/fx4PpVXD93DjOjoxjv68HU0BDGx6Zx+vI9DF1+hK7z&#10;dzBy4ymuvf4NZunubj95jM7SNbSJAThP0D0R20sbLEVgeGGNHy4U+uPy9lS86NiNf7w/Bvx0D1+f&#10;bsGz7gP47dV+fHO6Fb+73Ic/XOvBv78/jD+e78J3rbvx+5Y9uJgSiOMGi9FLGA44GWHIWWzxnA2W&#10;MkZVJwAcJwhHCL45AJqjh0qwj+pOAHiC1wn0pP+v1d2Ex0Y44UwVKBAk+OZB2OFpjVozbdRbG6LJ&#10;2RojsWEE4FwU+P8vAIoCVEEPwk4CIX8ORNn+KRAiWwJvPiI8Q8DJVgIXAr6JX8qUgPAJ1SGvO03V&#10;OC1WmM+d4b5EeGcefsDUg3eYpKWdevReBTPGn85tJbI7F2X+GmN3nmFbQwvCEvNh7xIKaxs/GFv7&#10;Ij57E/Y29VKJ3cStdz+pnIRTfI+Rh1SP916i//YzHKWt3bKjBkFe/iigleg+cRwlG9bjaPtJQvAS&#10;WifPoessW8bpm+iYvIJTKuHkXUzceopeWts9LT1q3N/I5bsYvnSH0Lulijx2sG8SfbTCbbS/u46f&#10;Qgft8PHRs6hqaMKe2nrs2L4NuTHRSHN2QoIDVSBBkcSWXcaKyfi4LFrhSNom6SdKIKwkZb4kVF3r&#10;5UoLpY8IPQ2l5AQczksWURlQxbHC+LDiBBI0vjz25r6oCA/NVXBlRfMnRMItCD8ZZyaDbWWBHr6f&#10;Iyu2RGyDqOA8qf7sWHllIr+VSpawGIasdLoLFqsM05IoVYoOlaChjP3j8wV8khDBZinf38BYTbWz&#10;oj22UlPjtKn0ZHU4PapAQ3hRFQXpG8Oez/dYtVqB2omfX6LDUtmlIYg00mcFt0VBUCC2ZqQh0ccH&#10;cS7OiOa5MGsbNQZPirexNfysXXgf01C2dhO208Y2nziFoz1jKjgl3RbNQ6fVfGFJitB4ahgNMjid&#10;v1tdp6wzfBLlNYdVDsF1VIEF2/YgZd1meIfHISI+FZFRsXCxtYePgwPMCG1d2n1ZWc+M98Zem7An&#10;BCX6K/CTrYDQRVfWC9GHqaQO428qilq+r6z4F2WohWQLI6SYGSHZWB/R0j/K1/Sh+g40pwoUZc7/&#10;gsDOj48JBGVBqThCLtbaEqlUdfI/kWBSNBuyDHdXZLNRjOdz1oWEoGZNAbLcfWDHBsqTIPZnA5Xu&#10;4IpdienYn5eNbbmZyE/LRmJsKlLjErE2rxBtvCeS6LfmRDeaBk7j6PA5nBi7jt6bL3D307eY7jiE&#10;k0kemEp2oe1NxN1NsXiwOR4PtyTiTJYXbpVE4NXubPzQtBE/N2/Bz20V+MPEUTxv2YU3/Ydw4XAF&#10;vr00hP/w8hL+3aMZ/IdHZ/DTeBPu78nCP4/W4sXWHNQaLEe3IwHnTJVHgPWL5XUjBGlxh38pg4Tc&#10;IM/1uhiiy9kAp9yM0OVB4PHa4zxupyWWcoyW+DgtdStVYzPhKECUAdNd3taoMdVAnZWemhc8GBVI&#10;AKZiIicNo5kyDCYBA8m0uzIEJl36AGNxKjVGbXsz4ucAOF8EhPP7AsKzhKDAS+yvbOdhOPNyDm6y&#10;L4+NPHil4Cfgm3gytxXwzQNwvgg0BZBicUXtqWsISoHl7a9+j9tvfkLn0EUUbNwD96BEGFp5wtLB&#10;H+4+MSjcsBPHe2ZUtugLjz5h6MojlSRVhuHI+0jUeJLvPXz/FU4RUIfb+hEeGI7CpBS0HTqI8rJN&#10;qN5bi5nrd9B5mlaY1qD3/H20jl9CP+EnZejqAwyw1ZwifA91j+LYwJRShWfuPcfMXVmD+Kl6/FD/&#10;FLoIPin7OgYJwDM40T+GkwMj2Ll7D4pzspHu6Y5YVuwAfV0ksvXPcnVFGG1qmpsT0lwcEUFFFE9b&#10;lGZriQx7SzVmMM3WnDaKFYNWSiKn7rRSPlRxvtoy6HgFfGnXfFlJPHhe1hTxN9CFDxVeIK1coAkt&#10;FkEXRhCGEIKy9Sb0RK0FGhmrnHUumjoquafVylWw0aLCI1D1CDRDCX5QAcm6w9pfLoYG1aFMhfMj&#10;SH342jIVzlVDG560vrJgkMUXC+BKWLgRqK60zQICbw0dfiYdONKuOS1ZSihqq9XjHBcvpC1erlaO&#10;izDUpx2kXXdxQjytvy8ru4+pMRWqAdz19BFibY8YR3cUx6dh77adaNx/EHv31GJjeSUOsTLvbz5F&#10;5d1LwJ1CCxsdidIf7pWI/ChV/dy28eQcDEuq61EqSVMJwKId+1GwdTdCkzLhExyJyMhY+FFVBhA8&#10;NlTjsnqeIa2trKhnR2tsTfsr0WCBnyOBKFPkJDjiw3tosnAB7AkxAWCgHuHHzx6mu4rKzwDplvx9&#10;qQBjBHIyFlBXC/5mhgghAKMs2dhJwIvACzLUQ5QodTMTpZyTqATTXHk/tNmIGLCRcLRHUYi/Wlwq&#10;jPcnydGJUPTi6xHKhGCAjgFC9YyRbuuMbTGx6OR/7uL4GcxMX8SlK7dw+94TnGXD7egVgmX6VtC1&#10;98ZfaJris6Vm8E9bj1ff/x63RnvRGu2KqRRXXMz3x4314bizMRr3ymIxkeKitq92ZuD93lx8VZOP&#10;17sy8WBnLt6fqFSzRP7x3hTuE4T/8uEmFeEwfrw4iP/0eBZv26twvSIJ/322FbfXp6LBYCVGXMwx&#10;4qCPfkKuj2WQ4BMISvlzALbba6PNQQsdboY4RvgdddSjCjRWCvCYk/4cAN1NFfxkX7YdXpZosNJB&#10;nbU+DjuZoTfc9/8FgHPQE/h1JUfhZGq0Ov7s0lc/4cJHwu/PgiF/HvyYfE5l9uorta8GHL/4iLEn&#10;bzHxjLaW+7KdL3I8/ZKKkM+R4/Gn71SR6+Xc+PP3GOPxBMv0sw+4/tVvcevr32HyzkvsqG9DbEox&#10;fLziYWPpBzv7QIRFZ2Pr7iMYpFqbuf0CtyRN1vNvcPHpVxi6/hi9tK8zLz6p95h/T9n23XiM7qnL&#10;yEjLRRItVfXmrajaXoWyjVvQP34aI1duUgFewShtweDlBwpkI9cfoWXigoLgEKEnQY9W/qlaxmbU&#10;vkxCHycAJ6SP8uYTNI+fx2GqxANdw9goU7GOd6C1bwQ79tYhKz0DyX4eiLazgS/VT7aPF0JZAeLY&#10;oqdIEMDbS/X9RJuyUtha0AabIpvyPcnKSJU4C0MVOPCkBfamFfbX0UCIoWRk1lVDLGTmhcPiL2An&#10;ZcliuGlowFsG2xKGQbTDUdKXxNdPcHKCl44OPKlyAmmv1JQ2gkyGtVj+kgFGFlmShZUMli2DPS2d&#10;iQQFvvgSKz/7P1TEOMzWAUHm1mqNDBkELR3/NlRBTnyuLyHgSpXppUXLLtPoZCYJAemwdAl89USh&#10;roD9ki/huJxKVnsVrb1ERfX5WSXhqBac+FreFubICA1Fol8A4rz9UJm/HtvWlqBkfSlqahqwu6Ye&#10;67ZUYEfdETR2D6lcgBv3N6KOtrdpYBwNpwbV+SNsgA71jmB/ew8aTg5Q/TVhw64D2LinHsVV+5G3&#10;ZSfisgsRSQscF5+EIG8fOJpIqnwj6C5dSgu8QiWQdaDKM+H3dmDj4WZkAmeqawmCSK7AQFpVy2VL&#10;eA0bJFp/yfcXQ+BFm8iyARoq8W0aG7AkqkDHz38FDw2qQGMdhFubIsaaNtjRRpVwC9pmHocQmjK/&#10;WgIiqWwQYmytVTYgmUed6+lKC2yPOP6H5HeVBmxjbCwbD1e48D4H8ziI6jvRyh6NRZvw9YPn+PnH&#10;v8bbb36Ll59+xLuvf6tWldtRd1wtK7C++iDvSRdahq9gfOY66jesw3hRkooEX98Qjotrg3BzYxRu&#10;lEZiOssT97cm4NnOdLzak41Xe3PU9sP+ArzYm4cnDSX497cG8c2ZVjw4uQ/fXezDx7O9+JsbU/iH&#10;ayO4UbMWTxqL8F8v9qA/0h3HzVZhgqpNANhLsIkKHCTUFAS5lf0+Kr52B505ALqLndXDYUdtbnVx&#10;3I0w5HHTL4GR+aCIbGXecK25Jg5Y6uKIkzm6Q70JwBSMs4xkJWKQqm+A0OtNiUJXSgQ6WTqSw9X2&#10;VHo0Prv8iQCU4S/vJNhBxfea8Hv1NWZpf2VIjFJ7YmcJmqnnBN68yqNtnZLBx9zKsexLkX15jtjS&#10;capC9RifN0O1KFZ3hq998+vfq+QHXdPXsW57PZz8EqBv4Q0n9ygEhWaioKgKTe0juEyFd/2lLMP5&#10;AaO3nxJCr3D+MZXnI77Pg7lIsVKWfD9RomKj5b0G775AQ88EdlbXItwrEDs3bcO+nfuxtbQcvQPD&#10;GL14Dd0XrmHs1hOMXHukoCcKsFdW21L9JrLs4GOl/A73jmH48h2MXbtPAD7BMEEpqYYEhh3TV9DY&#10;Q/XRN4q6jl4c6x7BQdqyTaywaxIjkOnvAw9a1uwAX6QH+6nI57a0VCTRHgdK/xFVWjzVQYqsMGdj&#10;ppbUTJZ9OwtCT4tq6ktCcDlCaJclHVUk1UIIlZQMLXFfuYwg+oJ2dIFSZNYLFym150kozStBWXZT&#10;1KCXjqz6ZqTSvUsSTxnfZ0P1Z8yKb0I1KGviylKalrS4tqzUhlRwWn/1K2j/xV+pJSCT3L0RbGYF&#10;B1pbdwmm8DmOS5dT+RnBYdFSOFNBelI9elBBydaVFdSPn9FbazWcltIysnhprEQAj4P1dRBHZZzo&#10;6YbixASEe7hjx4YNqCzZyN/KD9E+odheshk7tleirp4KsLYRmyp3o6L2EDqnzuPEyAz2Np/kPR/H&#10;Qd7v/a3dVIVz1vdQz8jcedq/2tZeNU+4bN8hKsF6FFXsRUrBBkQnZSAtLQvhAYGwJljM2UCYampB&#10;n9/fltCz1ZI0YNL/ye9iTIXK721L2+lEJRhoZk5VqAlbaYQIfH8d2l0Z+mJMi08VKGMtswm7dFk+&#10;lA2E4zI2FJrLESC22Moc8XbWSHdzRoK9jTr20daAF1/LRxaZNzNVNtmPjYKvpgYK6SDSnBxREBSA&#10;vQUFiLCzR4qnJ/YVFCLWzkE1NH5Uq94rtRBrYYPqnFzcPnMOHz9+jzcUNG8pLj78+DeYvf1MrSo3&#10;SLFw7tHXePj1H7GudBeyg0JxqiAZA0muVH5RuFYchpslkbhSFILzef54SFv8vIoArM7CCyrBV9WZ&#10;+LomB183FuBtQxHeHCvDj4N1+JvZE/ivr8/hf3y8gxcDx/EfHp7Hh4FGXK1fh/9IlfiHiQ7ssyHE&#10;rLQV6ASCPVRzYofleIBbUYXKAjvpoZOg63SnwuPxEUddNLEcc9GnItTHEQc9WmNjNURGhsWo4Iir&#10;qQJgvY0+jrpaoS/CD2dyUjCalYKh9AQMpsVjMJUKMCUGHYnh6EgiBJMjqQIjqQBjaIF/6fObt7hi&#10;f/+8/2/eviq7SsjMW915mzvf9yePyTmxonN2lGDkeQGTvN6ljz/hOsEn/YB7TvQjKnU9rBxDYGET&#10;CEvbQLj5JmDb3uOYvPoMt97/hMvvZWnObzD56BX6bz2idX6LqXuvcfr+W5x+9F4FWYbvvUTL7I0/&#10;fV7pjxylvR599A4nL95F49EOpMckIz8lB61H2lC6Zi0aWKlGL1xG2/QsRvm6E7S7ozJfkn8U2Xac&#10;voJ+WuipG49w9t4LDF24hc7JCxi7eh+TvGaE1wgoB6/cR/v0ZXTNXMKxoUkMnL/xy5jCduxpPIKC&#10;rHisCQ9CqHSCO9uhrCATTlSDXgaGBJIeXFaspk2k2qMtliErCeaGyHSQ7C1UhPZWakaFC9WG7Re/&#10;VpY3iOCTWQaSfFQWHgrgsTuhYkP1Zrt4GctSQnAx3DW11QplAVQv4ZY2CCUIZbWyACNWShbJb2er&#10;hrwQsLR/MgdW+gCNaQFtWKEdCEmL1RpqXrA5X9ecgPPl86LtnOBC+DnQKnvxOncqySB9EzjQkjks&#10;FKWqQ2VK1ccKKamexLYHEdyOixfBk3bdc/VKVtZlBKCuigJns2IXxEQjytcHm9auRW1VNQrT1yCc&#10;AMzj71WxaSt2bK1Cbd0hlG3bher6o2gdOYMOqnSxu4d7xtA1dVHN0JGuCrG+ErWv7xhUeQIlY8yO&#10;xmZVSnc30gbvw5rSbUjMyEViYiqSaR0jvL1hTVtvyfsl66jY8nvJkgN2GrqwXLpa9QEGWTnORYJX&#10;68LfxIx2mCqXDZG3oczsMFQWWPoApe82Smc1sixNkUF7GyL3iuC3W7kErhLYMjVCrJUlEgn/THdX&#10;FUGXLg73FctVEEmi6UkO9qqfMIj/k3Qba5QEBSHd3Q0tVVXoO9jIRsOTELbA9rQMBPE38eLn9JXx&#10;iFSaaQ48n5KI2zPn8YJ15TGFxutvfsaVR29UQK+djXXXpfuYfvQVSnfUYfB4MyZ2l6Ez1hE3ioLx&#10;QqbGbUvEuVxfXCUEpS/waUUKnlemsaTjdXUGPtWlE4DZ+IoQ/OrgenzXtBnvmopxpz4P34w34eXA&#10;EZzZuwF3j1bhu9Od+M2NCbw/3YuvB9vQEuyGI4aL0GK6DKfsdRQERQ320Oaqfdd/BWCXByFHuInt&#10;PUEQHnMkALnfRAAe5X7LL1FhscDNLiZotNbBXlMN1QcoClAAOEL7O5gqwQ8qQFrg3iRa3yQBXzRO&#10;pkQrGyzlM4HHPECk308dCwypvE4L9AgVCWDIvkR1ZTtFuM09RpXH/TGCToFPAiAS+WWRYwma3Pr6&#10;D7j69ke0jF/Chu2NCIzKhaVTKAwtfeDgHk1bsgm7m3pw+vYr3PnwO6UMzxJuojhnqObOUjkO0HIO&#10;UnHNPPmI4V+Gx0gEWiLGrbM3MUIQyswV+ZzSzzj9lJ/r/iuCaxYbqP4i/CNQv20PGjZXomLjJkye&#10;kw7hSXRdvI0x2u+ZB2+pBmWmySsMXHmIE7S3o9dpe+/yvag8JUjSd+4mpm4+5vETBc7+q3fReeE6&#10;umevYWD2OlvZG1SOhC4rZ0Ut7UbpOuSGBiKKdsZd0kjRAttrEBBGxrChZQ2zd1DJNyVTSKKFKRJo&#10;i2TdYMkckyV5AakafGmDbRZ8DvPP/wqOrCwhsjobLa4sTxnJChMjapCv5Uwl5yVT0lg5xRI781pP&#10;Ashf+txsbdTAYxm2Ek1rLJFLJ6pSi2WLqQRZ6bW0YE4Ym1IFSnE1NoULP6MtlY4N7bEt1Z47gR0i&#10;C3/zNUStSLRX+qqCCVDHhQvhvGQJvHitx0qx7aLy+Nk1VqvItw/fK4zXeixbikDaO8kYs8bfF/Hu&#10;LgRgFLIiI1GUlYX6fftRXLgO8RHxSItOwcaCElRX7MEeqrfK6nrsrjtGAJ5D6+gFHB88Q9CNEIaX&#10;0S458CQV1OAMwTihhijVdw2pmTu7mjrYILWotURkAaW88iqk5JciMTUXWQkpyAwKhCcbClsdA7WE&#10;qAW/pwyItqHdNyfMjRevgLuxOQKsHKj8+B1kULhEcfn9JLAkfXKhbJBiCMFo2vtoHU3aX11k0dbH&#10;UEk7LBEFyPun7pexGvoSR7BJX2AUr5H+PwmIyIByCWql0hlkuLmqsYGBVIKysl6OjwdyQgLRUlOL&#10;w9X7EeLigTBHF2xNSkWsiSWi+HtJ32qkoS42hQXh6IZivLp+HW8+fYv7bz/hyXd/wPDFh2gbu4Lj&#10;0+dxlv/1g+2DuHbtCmZb6zFaEEHrG4vbZfF4uD1ZBUCu0A7fK4tRQJTytCIZL3em4e2+DHyspQqs&#10;z8f3B4vxAyH4vi4HT/an4+6+XLxprcLP48fxsHU3zh2vwv/8zXN8e2EU350fwf94ew8fW2swmhGO&#10;emstnLBcjQEHffTZ6ankq920yB0EYjMh2EwYSt+fwK+ZClHgJ/2BAsAj9roKfPNFhsY02Big2mgl&#10;Dtobo93XEedykvk+SRgiAPtl/F9yDE4mzgFP+gAFgJ0KhgSgQO/C27nhL0pFiWJ79e2fhrfI2Lzp&#10;xx8Ipa/VUBY17o+QkcdkiMuoBB6kn48QHH80N+RFssfIesOSrOBA2wiCEgtgZB8AW6cwuPkkwM0/&#10;CelFO9A5dlklNritIPkbnH5IZUd7K/OCx/lDyXuckygvX7Pv+hP00q7K5xm+8wKj916p83LcevbG&#10;n4beyFbOTz1+Q7g9RmN7D+KiklAYn4HumoPYQjvR3deNkcvXcGzqCsbuvaH6e6kCKjLkZuLOa/Rc&#10;uKPWYRU7LEpvmu81LH2DVH4TNwjG+8+pMG/g1JVb6Lt8i2B8pGaL9J29qqbTHe/sx8Y1+cj08UEq&#10;W3w1Y4KKwIOVINDBAe7WVlibkoL1iclUiKaIt7JAjBmtptUcALOdrBFnZgB/7ZWwW/wlTL74FYyo&#10;BJ2WUkHRzkYTYqmmxsimbUpmCaaNk2SkEhgx+ct/A7Nf/SUV5lKVdThe7Ja1BS23nqqA8XY2aiCu&#10;C9Wj7YolMKVCkz4ua6o+wwWLYEmFJ/OAbQkrByoRW4EaFZKPHisrVVwUYSqZXyRII7n/vGUAtER7&#10;CV2ZEyyRaz/aOllSM83OTuW6k4zRofyMIRI8WLoYxeGhKIqORD4BKOu2bCosxK7KShw8eAixkXGI&#10;DYpGaf4G7Nq+GzuralF/qA07DxxFU89pQvASjvfPqtIxfoUQpAIfmEFT35QqR/un1fKaB0+NoPJQ&#10;K6oOt2HzgSa1ilwOAZixfjsS0guQnZiODXExSHbzhPVKHRjSUprp6cNApv3RxpuxSHDIbLkGgu1c&#10;4GdhC1eCz56g9+K9kG4GSQrhzQYiguejeX8TjPQRp6+JbDZ26eYWcF++DPa8L6KYg43MldKL5W8/&#10;r/SkKAiykZAosEyPy/Xy4m9kpyxxvLU5Tu3cihgXJ+zcsAkth07gaMNhpEREIsnLB+WRsUi0suX9&#10;1oIbnYAkqd0c7IvOym14/+IlXn34hNe/+WtcYH06yvvVfZ4N9ekbONozhfGLF3B5+CS6s0JxcV0E&#10;Lq+PwuXicFwqDMT98hhVHm9LUOVpRRJeVKZSJRKCu7PwsWYNvqrN5zYX7wjFT7Vr8O2RDXhZtw5f&#10;t1ThX24N49VQA24d3oKfZrrwqKsWv70+iv/2/jb+5+sb+Lb9ANUaFZ3pUgwQfN0OxjjlJACk8pNo&#10;L4uAT6LAAsH5IpFgAeB8AETKcQGgrSF2G6/GIQcTdBKAF6QPkApwOE0ywcThFFVfZ2IkrW+Ugt88&#10;BFUQ5Pz779UYutMvCTWZ/iazQaQPT1QdQSIzPmRGh8zskHMybW3k7guVZmec8JHAwzBhM03Fdv2b&#10;30HSXjWPX0T+5n0ITMiDg18ctM3dYe4cjLisjTjUOY6Ja09w481vCL+51FjTYqcVtN6pQdUyMFrO&#10;zc8kkUHVMlNEpsqNUu0JCIdoR+WcAFnmEZ8irOQzyvPUIGzCcPLRayqzK1iTvx7B7gHYs34j9pVt&#10;Qu3uapy9chMnJVvGVcKLQB0XoBLo/Xztab6PBEVO0V5LgET6B6fvv8TJ0xcxfPk21eE9nrtJ1fiQ&#10;kGW5/QDn7j/DOFXg1h0HEBwYA3dzGyQ7uSCXwAulaoq2slJ5A/OSEhHs5Y4wL0+1WFC6jxei+EeP&#10;pAVOogLMc7VDrrONCo7ILA5nQsr4138Bo89/BdPPf60GGodQ/cVSISYRRIkEkkzEj+FWZiUEUYm4&#10;En5OixcQTpKh5V9z9cnAXIGgdLoH8ryHribsVq2E4Rdfwu4XtWe5bDmsec5o4Ze0gUvgRGXpS7vn&#10;R7UnQ1tkZkeqkz0hKAqQlZaVXoI1XquXq9RYdl/+Gs6EdhAVaLKNFeJoByVwE0ZgBmqt5mMLkeHp&#10;robBZIeFoiQ9Hds3bEBDbS1q9tdg4/pN8HPxQWFGASrKK1G5Yz+276zFnoZmHO2bwYmR87S9ogJl&#10;muIlNSVRktUepwo8RhV4fJiWeOg0TgxPq77BbY3HsaWuCaWSAHfbbuSV7URKTjEyktOxjtZobWS0&#10;6uuTmSCWbBj0VG7A1bCj2jNZIQtErVKpsAIIGl9zM5jyvrgS6IHGJoSgGXx4bagoPN7rRP4eSUY6&#10;SCIMc+1sIUOd7Hm9NxuSYBNT+PMehBFskXQFiY6EoJMDIrgfSAhKV4kPG4h4BUbeXzZysfzN9mQk&#10;o7+uFoH2TjjRcBAjvX1o3L8fmdHRSPL0RUVKuoJlIN8jlM/PsDFHRUQYBvYfwDfPX+DJi1d48ul7&#10;DF68iYaTQ2jtOYtjvWcxRgFwaWIIxxN8FQCvlcbiekkUxpKdcXtjBJ5WJuH+1hjcLY9S20fb41V5&#10;VkU1WJ2GV7vT8WJXKt5x+0NdAb5vWIePB4rwpmYdHu/Jx9PaAlzga16ryMDfzjbjv7w7h+/OddEq&#10;H8e/vdiDfxw7ip5YV9SYLEY7lV07rW0HAdcukV+xvK5UfRIIcdBWRfaPEXyH7HRwlNcdE/ixHHU2&#10;Rb2NIXYZrlQgbPOyw7nsRExmpVAFEoAS+SX4OhMlABKJk6kSAY5CR3IEurj9TIIfs2+p/F5+IsRo&#10;awnAiceivj4q+AmABCpzU9reK9UnEJTpbnLumvTtffotRmlNtx/uRFDqWpg4BcHA2gdmTsFwCaLa&#10;K65EM/+wV199T4v7w1weP76m9BFOSWDkT+D6QPvKYwW9uQHVc0kXPijoCvzkWoFv/40nSgnKZ5Ai&#10;ABSrLAAW9Tr7+gelSMduP0JNUytCQ6KQ4OePuvJNKKPq6O0ewGm+xqkLdzF2lwqQ302iyoM8d0Zg&#10;zPeTQIf0C54YO0cV+AKn7z5Fx9Q59WcaYjl37zkuPiaQz15C5YHDcPUMwepVRtBcaQhHYxvE2Tsj&#10;n623mq1B21O9sRTr1mQjKz0Z4UF+SIuKRGl6EmJdbFmZdJHmaI0CN3s+xw6ZjjIrwAT+hIwNwWLw&#10;67+EMVWgNfe9dahKZIlNqsY4qrBw/vljqB7iVNYVEyoHCwTpaVFBalCxGfN1ZMK9LFpki3hLK6U0&#10;ZEqWDy20G0Flv3oFLKnczAR63DoSWOZUhla007KeiB+tdxSfl2BrBUlwKjM7ZEyj5PmT6LQUX8LN&#10;YeHnsP3yV1SEC5UtS3OwU1vP5UsRQoUqQRAnvodEPLMCA5ARHIRN2dnKAu/euQtVVTtRXbkbHnZu&#10;2Lp+CzYUltICN2DDpirsJQBl/QuBngCwVdbAGLvERukqTp25ilZCsHnkLMss4XeGQJxSENxxqBmV&#10;R2iDqf7Xbd+Lgs3VyCoqQ3ZWLjJiwuBOsAfbOMJKT08BUJ8q24wwdDEzhxnhZrpsBZWfMVz02HhQ&#10;udlQ0dnLQGYCMsLSGuFGxoSfBiGogUha4ARDbaSw4ZIhMem85z5UxZIQIoT3LcjIEMG878G8/7KV&#10;qK+AUIAYYmKkAJnj641sT0+VViuFziDH1RF9BN7u4lKEsEE9dfwYRnq60bhnH6IIwC3pGagpyGNj&#10;pM/PQIWpr4MSF/7XwkJw7WQ7fvvVe3zz3bcYPzuL2kPH0UcV3Us7fKJvEGeG+3AyJxyz+cFUf5G4&#10;VBSKmUxPXCsOxq2N4Qp+sr1TFon7W2LwZEeiAqBsH1dQHbJ83JuN7w7k4yUV4rvdOfi4Px+Ptyfh&#10;0bZY3NsURVDm4Hl9If7mbBP+9kY/Hnfsxg8TTfiJ5f+8fAq3tmVin9Vy1Fguxwna31YHXQJQD8dl&#10;KIyLPhrtNHDQThNHnCQgok8Y0gpzK0WA2EQANtL6CgDFArd62mI2KwETWckYy5R8gHHoThHlNwe/&#10;Lm47ksLRlhiqosGfzQc/ZCyeFNmXvrV/tZJzAYd5yyt9gpLf78rH3yrL3MI/YmF5DdyDUmBk5QsH&#10;lwg4uEXCOyobxZWN6Dt3V63dIYuqyyySMaqrCdk+/4BhGT7znPAjwCYJttFHVHgCVx7L+4mSm/8c&#10;k3xvsbvz52R/4OZTlTFG9TvycdmXKXkX3/7E1/wek6ICH7/GqdMXkFNAFcg/09asNFTl5aN6SxWm&#10;eH3XmVtUcgSgBFdYxu+8og1+hWlCcYqAVWMDL91TSnD89mOMXiMkL9zCpQevcahtAPkbtsLDNxir&#10;tAywaIkGNDQN4OLmj+KCUmzLzlWrfklC1Fg7C5Tk5WDTxmLkr81BVGQIIgJ9UZgci1L+SOE2JoSk&#10;DfIIv1wHKz7HHvE2VE9UEz4slssWQ5/qynTxF3BYuYRqYSVCDDRouwwRqUkLTAsXykoTJf1MFpKl&#10;mLaXliuUFVvW75UZKJK2PdfFDcm2c9ZLKmGopQRH9OBIFWe/cilsly2Ci4BKQxOuGlrw1Job7xZj&#10;YYMk2vlAPaoZVtRIWvBoC9pvqhwJyEhgRuywjFf009JEmK6emu0SSSUjS2rKQkqiiMQmJ7u6UL24&#10;Iz86CjuL12NTQQHqamqwkxCs2LIDngLA4nJskbnAO/Zh05ZqpQDr20dxuHsah09No3P8qipdU9Lt&#10;cIfby2gbPUc4ztISn55LXzbGSt/ej93HurC94QTWV+xHQXk1cjZsQVbuGiTHhSKISs3bxAp2RqYw&#10;J+j1liyH8bKVcDG1IAA1Ybp0FZx+yQ7jQzvvzfvrzvssCSGCTMwQTSvsx+8nAIzhvYmT6YnGOlSD&#10;OsiztUQi70sAwRTIxkoWl4qWTNEEoMMiNmQEZ7ytDdJdnanSrdiwmCLBjv8BL2+E6+ojgVBMY6Oz&#10;JTEJ3QcOoiA4FL4E8xHC7+r0LOoJ9DAqw+Yd27AhNATpknBDXw/ZbDT3BXmiecMa3J4cxGhXO6aH&#10;htDX3oHJkyMYGTqDhmNHcXmiH0Nr43A6xx8XisIxmuqqIsDX1gXjdkkEbpWE4+b6MNwujcC9sug/&#10;2eFHW+PxYHMsXtISv96bhUc7knCPgHy9NwMvd6XgSWUCbpSF4Q6f99W+fLxlebgnFx97a3C9vgT/&#10;dKUHf5htx+/OtdMuD+D3g/XoiHbCDqMFaKLFbaWyk7F/YoEP22mjiVCUPkAJgBymAhQbLNepwIiT&#10;iQJflf5yKkEDAtFMAVAs8Eh6orLAPSlzllcCINL3154QrorsqyiwrOMhWwl8SOBCWd/nYn1l+tvX&#10;VFIybm8uIHHt489q7Y7ajlGEZ26ArUs4LK0DYOcUBi+/JOQX7URzzxm13sd1gk/6DqeffsIoATUu&#10;YCWUxqj2pmi3J15/jRECb/6xCYJtUuwr31PSawmIpx6L0pw7ln4/SX0vn0sCMKO/QPAkASVglHnE&#10;cs3MU1rnF2Ltv6fS5Gd/8AL7j3YiMzYBxbExqCtei+K0dJzqG1VJDbrO3Ubr9A30nH+AyRsE321a&#10;/KuSTvwBRm7QEtP+XiCsT994iFOsWHVNnQgOT4aevi0sLVxgbGADUzMHxCfnqMwlx7sGcIiqc3dZ&#10;OUqiwpDtaosEG2Na3nRW8DKsJwSzcmhdgv2REx9FKxaDVB8XZFL9FXk4qnWCRQGm2FvS0mqz4mjB&#10;iYAyXvIFLJYthNXSBXDmsYfGChVYSKLNDJSB0bRhYjMls3CkzEPVlcQI5kgl+KIlarlaQ6VtT3N0&#10;VINtZdaBKEFfWmpfVhxZrUyyPcu4QleJEi9fqZKnSrQ63MSC9tlEJT/w0Fit1Iyau8rXD6T1CpZ5&#10;sVSgYazwfnzcddECZYNl6I7/6pXwIxhjReVoEtxGukj1dkN+bBT2b92K3OQUNB6oQ+1+2uDqA/B3&#10;80PtrlpU0bJmZhVhB1Vg7dGTBJsovAto6JpAk9jh4fM41D2pAiGSpqxt7DwkZZlSgqNn1WBp6QuU&#10;vIE7D7Vh855DWEcI5pdXYE3ROoQG+iDJ1xfh9i6wMzSGJVWdDgGot3g5FaAlzDW0YSqzZzT14GFk&#10;DhdC3YcADCD4/PRFsVEV8r4GE/iB/I6xBHwk73+cvhZSzSUNmRnyCTSZKyxzs2VGjARBwmh3Tf/y&#10;38CO98hp+TLImsLR1qIGHeka7JDt4YF02uAoA+nqMMSOpER0V+9FfeE6bIiJR6iDE2rKtuDqyCS2&#10;ZWUj2cMVR0tL0JCThXxnBySxcdwuSQKSQ1FNlTOwdzvu9hN+x5vQcaAB7S0daOtswasbFzBUnISZ&#10;/CBcpPobTnTA2RxvXCwIwI31oQp8AsE7GyP/FwDOn39WkYwHVIE3qBCf0g6/rcnCg20xeLgjDmMZ&#10;zrhDBfhhby7eVOdQCebiRV0J3nbswqeJI3g1cgj/9OQs/u3DSfzLown89/tjeLCvCPvtNbDbdLEa&#10;BtPsZqz6A485EoAOOlR9BlSDulSFujhIJXjQgUB0NFF9fzt0lyoAHne1VACUIIj0AQ7I1DeCTwIe&#10;Mvylg1a4LT5MlTkAyjof735UtlHAIgpqlrC5+Pp71R8n09POvfxWgU8yOB9oHUZk8jrYOITC0SEM&#10;ri5RiIwpwI59zRi78kSt3DbLcprXjj+kcpPML4+o9u6+pvqj5X1CtfdIIslUlDw/dJvA4b5cP/Hw&#10;gzonZerxJ4w/eK9eQ/YFogJiGeYiClGU6lykWfor36t+QLHE7eeo6AhGUZCSh1DUq6jW/muPUZi/&#10;BemhkdhCxVVdnIPK8jKMzV5WAY6J+x/Qf/kZhs7dw+T1Rzh5+SZaZy6i/+LcMJjeyYuo2XMYceGp&#10;8HYNhr2lGxxYoqMysGnzPhxp7kc3K2Iz1YesGVJ/5ASqd1ShJCkea72dkWtrgrLYaOzdshXr15ei&#10;bPMW5BKIOYnxKKYlXhcbifUhftjgKwuo2yDTyRpp9haIppKQIllhjL74NzBb9DkBuAgOKwgnDR24&#10;a69CgDEVFy10iKEWwg01lT0WSyT9QtJBn0qrlkDwSWRRpqaJWkt1ciBwXVSadj9t6YjXVkrPn/se&#10;qwncFatgs3AJ7JfKgkga8NKem1XitFoTHrSNAcZmiDFjpbVgkXROVHrhevpK6QVrUzkS1ME6q6gC&#10;CQkCIURXA7GmVJzaVEt6yxFhbYysiGA01dViTWY21ubm40jdEZStK0eAZzB2VuzF3r2HkL9uC3bW&#10;NKGqvgXNY7S909dwbOQ82rk9OXsbnVNX0E0b3Dx8VsFPlGCrrIxGS3yUVljyNta2DqCqoQ1ba4+j&#10;eFcNCrbuQNHGMoQFhCDW1QPRzi6w4X1ytrKG3nINaC9eAUczC1jq6MGYAJRlSL0IRCctbbho08oT&#10;gEH8/hESxacqlCh3PJVZOK+PI0ijeE2aqREyLExQ4GiLTG6lvzaU7yHR3wg2WBLVF9XtLoPIZYym&#10;noGaaRLK3yrO0QHpbo5IowvI5W+0lmq5PjsTLVsr0LytAjVrC5Do6oDNabFoWF+I0ogw7EpNxL6M&#10;RGwI9MIGLwfskqUUvG2wL8wFTUm+aMkMRWtJMVoP7EfHyTa0tRzHud5eNKWHYWptMM7m+WAqxVEB&#10;8Gyun1J+ArlbG8IV8B5uiVMAlODIlbWBuEu4PSiPVY/LvgyTkUjxndJIpR57I8yVUpTzb/dk4VNN&#10;Hr6qWY/fjRzEf//xLn4k+B6OnsB//vYh/vjsPP7dg2n8389n8XdnWjCcFYhtxoux13oVjrkKALVx&#10;3F4Th+wNaXcNUW9vgHoHA9Ta0yI7GBGApkoBqtkgBOIkYTeanoQRAnAwPQFdCZFzQZBf1F8rlb8U&#10;geFnAj5Zt0OKAEOBkHCRfkGJ5sqi5ecJosq6DviFpsPKIRiWLI6e0QiNzef5dpy7/06t9CbAHKOi&#10;G6HNHb5HVUeQjT6gwiP4RsRePnqvtvP78rhsJyQpKs+NEXaDdwhEyQhNKMqxXHOGAD5NFSh9huOP&#10;aVVf0Ia/+14FbcYfii2es8kSJOm7/hhtszeVEpS+yvksNRJkOdg+gJTEFGSEBWJHXhYq8vNxYN8B&#10;XLr3BKclCCKfiWpv/O4T3Hj3Da7SpjezAq0trkBYcBLszAR6Hgjwp2LLWoeKfQdRe+IUeqYvYeLK&#10;PXRMnMO+9l7sOkL1R8uyp3IniuOi1YJIhY4WyPXxwP7Nm1FaWoby7TtQvmkjCrIzsDYzDdv4eUpj&#10;w1AS4q0iwan25sh1t0eKnRntqwFC9FfDZsmvYfSrz2ApfW1LpX+ONlVrJS0ZLSYBGGVlQpWxCj7a&#10;K6naWFF1tQgbHSQRUAmsqKG00hLIkGhuMNWFWNhUJ2ck0kYFG5rwMT0EUtX4ScSXNs+dMBPoucn7&#10;UD3Kokp2y5fDbvUqBLPCR5taEs6s3DKflVYulXZSpur5a66iAtUlGLQg2WlkG6C5gtfq0wZrEIbL&#10;EWqhjxK20gLAnazUxflrUVG+A7GhcUiNy8DuXQfQRNUuc7plbZDqQ+1oGjyLQwMzaJa+QFrfrjM3&#10;0cPfWgb6TvB3PzVzDR1sqASATcOySppMl5tioz2A3Ue6UFF7Aptk/eCtlSjeuBnx4dFI9w9Csrcv&#10;YacNWzYSAkCtRctgRTtsRRtqsHQZLKmCXWUQOa+xp9L24mOBvFYssIzt86fiDaPaTqQaTuD9iKEa&#10;ThSVS9ubxe+fRSUos0OiqaCj+TuI1Q0wMoA1FaCrDDfiPbVasmRunRaJ6LIB8dLRoDLUR4yVBVId&#10;7FHo7Y0ygm4rVXM1K3ZZZCCS7UxQ7O+BrRFBKJAFtXydsS3IDRtcJTu4HkocDVHmboqt3mZoSg1E&#10;77aNmG5vxshgLzpaTuDaxDhVYiAGMr3Rm2CH4XgbXCgIUn2B19eH4PLaABUQuVkShrtlUWpfzl0q&#10;9Mf9zTG4sSEUV9cF4cGWWDyvSqHiI/x4zZlsDwzEWuEprfGr6nS8pU3+uq4AX9cW49WhUnw3eRj/&#10;/GIG70YO4910G76+0Idvzp7C318bxT9dHcX/eDiL1617cMDPEmUGC3DAciWOUfE12uqi3loH9Vba&#10;aOD2IL9jo60BGmyNVB9gjQXP2RthND4UY7S/I1R/0gfYQbXXHk/bm0j48bGWuBBVWlk+u/bpt7jy&#10;4TeQrQQQzhF+N779PW798DcqsFG+/zgik4rg6hkDCwtfWNsFIiGzVCUTlYSk1z/8pFSYzPgYfUK4&#10;SRFbS3ANy/g6WthRAd9DGSrzQZUJUXOEnpwfuv9GPSbnZNt55aF6TI4nn1HdEXynCUDZzk93k6l1&#10;I49eq2OZVyz9g+dff6uAJ0WCJTJuUAIrkmNQjlXQ5e5zbNxRjfSEBKyNi0FjSQn2bNyAzrY2nLt5&#10;H2cfv8KV93yfOw9ZYdqQlFMMD+8IONv6IsQ7BqEBiSgr24PByUtqhP303ac4Pj6Dnc2dqOseRGPf&#10;CA72ywpyfajcU4vKLdtQSgWYT1tb4m6HQl937CympSMYy7ZXYdv2SmzcWILysg3YXrIWZWzBiyMD&#10;sIklU1aEoxpMIzjjrSTriB7tMBXYsi9gvfBXsKPCciHMnHR5TpeVkipR+pn8abU8tFbBmyCU6Wd+&#10;3I+SSLC5DF/RVyVQAiSSfVpWcKMlS3f3VNmzwwg1P6o4Xz09qr5VqnhRzfhT3Yktdly2DDbLlqgh&#10;Oa6s9NGmFoiRcYzW/IyWogiNESlDZPjaUab6iLUwYiW1UPtBOrSGZkaIJABjzXSUAtyUnYaWw4dU&#10;Q7G+oAilhaVIjk7B+sJNqKraj5q6Yyir3I/K+mM43j9FBUiFPXGJ4LuBjtPX0H3uNnrP38bJmatq&#10;9s58jsYTkuORAJTV0QSAR7on0NA2hOrGdmyrOYzSyj3Ysq0SeWnZSHDzQlZwCFZ/8QVWLlgEzUXL&#10;FQDNCCFRhUbLlqtAiJ2WDhzZqNhoEFI6mvCRMZEsMp9Xks0GsFGJNzWm9TVHnDQuvP/JJnqEoKz9&#10;bKmCIonmlrwHFgin5ZXhMLKwlPWSRWp6nRWLBFisWWxXLoODRNU1JJmFDHhfjUCqTInyy3IL4Xqr&#10;kcJGMYP/izRLI2RZmyiHUWBvjI1ulii01UeuhRbW0ipucDbErlB7nMgKxdm6SjydGcXpgR4MdHXi&#10;0bUraMqTvHh+GEp3x2SmB86vDcN5AvBCoQ8urwvA9ZIQXNsQjBulcs4XZ3I9cK0kGHfKJWjij5sb&#10;w/CoQsYQxuHsGk9cXR+EwQRrzOZ5qXNPKhPxZn8mvmkoxI8HN+Cntm34qmM73rRswVddVfinG4P4&#10;vz7dxuOeg/jx0jD+5dUd/NPDC/jPb6/gn+9N48quIux20MUW/YXYb62JOlsd1Flp4ZC1LpoIwIME&#10;oPQB7jRcgX1mWgqAw7HBmMhMUlHgvpRoAjCUlpfASyD44oPRHBeEE7GBqnx29eNv/7SQ0d0f/x73&#10;fvoH9Fx+gJxNe+AUmARLV9pc73j4BKchb9NedE/fxNWX36uFzWXdjlGqLhkDOEwQDVE9STICUYCT&#10;hNgYgTZ055WysVLEAosllu2oUoFz1njeAsv5gVsv1DVyTtLmS5HcgaIK52ebSJGUWWKBZdC2CpL8&#10;mdqTfekPnItYv5sbNnPnuVp1TrI+J6VkICsmGtsok+s3FWLv1g0YGRnF2Uu3sWNvPbwDo2BkSltk&#10;7wd3zwgEBCWioqoR3cPncZXf48ztFyo5av+lO+ihRe65dAONvaOo7RjAoVMjaGzrxYGDx3Cgei82&#10;p7NC+7tjnYsV1vm64vCObdi8eSu27tyL7ZW7UV5RgXUbi7FtcwnK8jOwnrJ8d26KWkUu09EKBV7O&#10;VIHmVIGGiDKmvdRdSYu6hNaXyk9fE95WxnAi/Jyospz1NOBBqPmbiEIhiFj8WYGC9fXU+r0SvJCg&#10;haSnksik5OvzprqT/r1kRxekOLpSFdLWWdooSyaLqFt8uRAOBICbWF9NWkAqFBvab8kuE25INUPL&#10;F2NqSntrSoVnrFSOBDvCDbSRwEova6FkOdtRJUrmG0taYn1+H2NkeDtie2EOjtbXYXvZZmQmpSE/&#10;Mx/JMSmortiH7Tv2Yo9aIL1xbs2P3nF0EnqdMzdUaZm8ouxwHyHYxQZJ8jOOXL6v8jW2TV5gw3Re&#10;zdc+QgAeOjmOw12jaDjRh70yLpA2ODenAOHegYh1cYeHoRFW/NVfQY9q11RTD7pLV0F3+QrY8rtJ&#10;IMRqtTasWex4z6w1VxOGmnCXwd1UgjIEJcqYqnnlSgSuXo14PqfAyQmRVLwx2quRSQVY6GRHSJkj&#10;w0aWTrWaWznOwECpRydNDZgtXQKL5YQf1bPVyhUwX76U0F0MG0LVnb+fROI92BD58P3D+TumydhO&#10;/s6pJvqEoAy6pspnw5bC/0G6iTYyTbSQZ66J9bSIG52NaIOd0JEXhb6ta9C6bT2O76nCyWPH8Orh&#10;A0zsLScUXNCf6o7pHF9M5gRiJi8Y53O9cbnAX/X/iQUWpXeO5y7xnChCORYlKH2DEhARWzyR4oTr&#10;xSEYT3ZU9vnh1jg8q0xR4wa/bViLnw6tx3eNa/FqTwZe7KYyrMnG80PF+NvzbfjrS7142HMI/+Wb&#10;5/iv37/Et9epBp9eAGiR/+HiAGY2Z2GHjSYV4ULss9Gm7TXEQWs9KkI9Nfxlh+4y7DeXITPGGKGy&#10;m8xKpQ1ORG9yDAE4F/SYt74tsSFojiEIWT4TaNz9/u/w+Od/Qsv0VaSUV8MzOguOHtEwtPJBaHwh&#10;dtV3Yvrac1z/6nd/ihJLX9yIgt1rDBAuAwSO2E6Bzui91wpwI2KDfwHf8F3CklZ5/CEVodhdnhOw&#10;Cezm+vnmoCcAHON18tjsq++pLr+de5yPyXtLGZPs0VII2guSr/CF9B++Vf198n1OE4LDEsi4/kSd&#10;F2sr/YKTfN/Td19iX+MxxISGID8mFFvSI3G4ogTbi9chxDcYdqa2sDC0hYN9ANIzS9B4vBcXJbBy&#10;64mKBvdQcYxee4wRKtXhS6xw566j9wIVyeR5tS7x7sZWHKHVPnSiHXt37kJ5WhI2BvtQAdqigCqw&#10;rnwDqqupQKr3o2p/A6pq61ghd2DPvl2o3LwBG3NSsLsgAyXB3mp6Ux7VYxZhKPOEJdtzCO2u+8oF&#10;cF69GK5UGZ4EoytVhgNhaEuV5cSKEckK50ML5s4KGEirJenXJQuJpKSSOcZSiYIIRekPdJWIJyu8&#10;j6YuK6Qd0l08eK094hycVJHBvvZLl8N+yXKCcDlsadcsZHgMgRisT8VnQDVDFShR57mVzfj6BK0o&#10;FSkCwWxne2S72KvIdpKlARUj1Yu3M7bS9u+vqkRqYjLSElMRHxmPjUWbsK28EvWHm1FNAO4/1oHj&#10;g5No6p9EF8HXcfoGWgk/sb9ihbvP3lB5GQf4uwzz9xE7LCqwZfwc2miFW6kCO8cv4HDnCDZtq0F0&#10;8hpYO3pi+eJV0FmwnArQA1HOzgh0cUaQlze8nN1+scGEkpYuTFasVuukyBxhGwLIhurPkRZX7LAL&#10;lbIMaZFcjMFaMhZQE4HLV1HxOSBfkh5QLaaaGmKNnSVyCP8cWwcqNyt1z/wlIEV4BvO55lR9prTA&#10;xosXwWIF7bDM1CH8ZGtFsNqw2K1cxd9bj7+7FhW8ARKoJkP5fnG04tINEaqlhTDpeqDiT9RfjVxT&#10;Dayz06cNNsDeUEfUxbrjYGYI+nduRHv1DlwaG8XrJ4/wZKgVByPs0ZfujancAPQmeSgIns/zVcNh&#10;HmyJU1A7l+OFWZb5fsGrRUHcn4sOCyCH420VHM+v8VFF+gWl3/DZjmS835eDD/tz8WFvJl5SLb6t&#10;TMK3NZn46WAevmkqwsvD6/B3Z47jd+dP4h/un8F/+voR/uHVVVxp349/eDSrMlL/x2cX8bvJFowW&#10;xaHMbAXK9Bag3kZS4RsRgAao1FuOPSYaaLQzxAgV34Rkg5b8f0lUgHFhahzg/08Avvrr/4DpO6+x&#10;sboJfqEZ8PFJggvtbnhWCQ52T9Hmfo37X/01LhNEAhGJwkpfm6gusZYDNyWDsyi9l3+C3cjdtxi8&#10;/ZbQE+VHa3tPoCdR2w/cpxV9RMv8UBKmyrQ1iRJLoOJrBbl+vp68jii/sy+/U/sCTHlcYCjn5Ho5&#10;N/OMiu/Z3FxjUYIy7k+G8kiKLLXaHGE6LvOHabtFGY5TMY4+ejVncffWIjkoApne3iiNCkG2vwci&#10;WFH93dyRl7cBzfzup2+9xtkHBPT1Rxi9LLNAnqg1QQapNiZlf/YWBi7fQdesjEW7orJJH2juwabd&#10;9dhR04C6PTuxKycZZcGeKPdzpQLSxa512Thy4jj2EpBb646gruUkao+2YNf+GuzavQtlm9Zjc2E2&#10;1kX6o5DPS3YwQ76nHfLdqAidrRFloQ9/XUmIuhA+2svhz1bfn1bTzUgHFporYUk14GVjhRh3NzhQ&#10;rThQlYRYWqkMMdFUfjKdTSyuByu0l54RVZ2umpdss2AxbBcuQbCJORIcnRFtY6/2ZTlNX11DOK9g&#10;pVy6CPq//gvo/sVnsF68gLZ4NZWMLqIIW0nhlWhlphZ1CqYFjjM3UKo1xlSPgKBKpIVPZ2XMcTVH&#10;oQSFfL2pdhOwJj0L9XWHsW3LDrg4uaOGv8vWHdU42N6DitojaKCq7pq+jJZRSYRwgWC7TABeRTtB&#10;2EwQSo7GISr3wYu3MX7tASZvPsbU9QcY4+9xanAKu2h5EzMKYWLljJXLNLFkkQYWL9TkfSKwPXyR&#10;6++NZHd75MdHITIkCO5+/tDWovVdxHu5WocKUAPWOjqEHwvhbksl5khrLOnEnKjiJA1ZnJUtQtgY&#10;BGsbIFTbEIFUjeu83ZFhTbursQoZBF2erQ1y7GyQznNxtLLhBjp8jhYiqeBCLMzhyN/JTNZhXrYK&#10;dlTaojItqQgFiJarVsBSpjlq8L01deCwfDWCqL4jTKzgS0UeyYZtjYczMhws2UjqIYONTJ6NAfKp&#10;joodDFDmYoI9wY5oygrHrkgvNGbF40L7EZwZ7sSdgTYcywxHb04oTiW740SYHc4UReACbe/VTVR+&#10;peGYIfim0l0hKbNubohQ29ulUbhfHqcSKUylOuN0hpsaPnM221OpwXs8L+MAH2+Nx7OKJDwnCB9v&#10;jcWTbbH4uC8LPxwswG+PFOH3bZvwt73b8fOpLfjh5Ga8PFKAp0eL8btLbbh6dDNuEYJvJnvw/swQ&#10;/vPHW/ifP9znY/2YWJ+K3bS8W7UXYb+NDnYar1Q2uIbWvyfSByO5iehPj0GPDHqm/e1MDJuLAP+i&#10;BP8EwON9Z+AXkwtzl1C4BSQhNXcLWgfP4fbH3+Hu13+NWYJExsedIYgEJAI+UVXz09GG70qyghcY&#10;pNUVOyuWd+TeOwJQCtUgwTf24BNBJskLqMxYJh+LipwrY1SEogJVFJiWePD2S1UEhgI8eUwCIvN2&#10;WM5JmeB5UYgyZEYGbkvmGgGhDNcRayzDZGRYjyRMkLnJAkBJtnrrw29w/t4zVFXuQ6iLP+JdPJHp&#10;6Y7isCCsjQhBQ8UOXD53FRduP6OquI/BK08wI6vWUen1z97A1M2nymZ10naNXX2I0ZuP0H3hOtWJ&#10;zEs9p1Lry2plW3fvR/W2clRmxmFPSiSqCLRcV1PUlBWirfsk6jt7qWrGUVHXhLoTndhddxA1dXWo&#10;ohrcsr6AyjEWxdGB/Gz2yPWwwVofB6yhbcykiow0l7F3K6niViHUTB9B5obwoAW20aZi0NOC8arl&#10;qgKFOTioqVtWS5YiTCBoaY4AKj8ZxCvprRxWacGXls1bl/uSDYZ2154qT5InRFrL4GxWTjNCU8a6&#10;0Sa68LWtli9WU/NMf/1XsFuyEIG6VB6syLFmhiwGKtrrvWIRQUh1ZSkqkGqFW0kZFW9JS+hoglw3&#10;fpcAf2zOycHGYlr/sm1IT8tGUmIa+noGsXt/PQ519mF91T61QJUMb+mYuoLGgRkcHJxBx+xNdFLp&#10;NZ++ipNnrmKUADx76ylO0wI3tQ6iuLQSsXFZcHELwioNY3z+xWp8uVADxuY2CIpIwNqSCuzb14Ad&#10;m8pREOyPPB835IYFIzIgED7+wTDUN4POl8tgvEIDllR2plRiNnracBDlR/i5GBnBnvvWhGAA702w&#10;oSkiTC3hKzkRl2kgkKAS5bvexxMJxoaIIATTzUyUXc20tUI8VWGEgTYbD6o5gjBSZupQoctKc5ZL&#10;aYGpuC0FfH9eCEAbWnS7lRoqs7fzSk2EmFrx/vP35OdLZaOXR4Wdyv9CiokucgnBfCsDFFjoYqOD&#10;CSp97LA1xB5bguxRHeuP46V5OHlgB04f3ovD6WE4HOOEU0nOmMz1x7nicJwuCsS1zTG4KQqwNFKl&#10;xpLEqdclawwhKNtLBYE4q+DoolSiKMSZLHc1hObepkjcL5uDoBTZv18WgeeViXi/NwNf1+biN4eL&#10;aInz8ao6BY+2x+DxzgR8PLgGXx8rxsManj+xDf/u9jj+5d0d/O39C/ju+jj+4fV1/NPLq/jnp1fw&#10;h5lBjBYkYav5Kqxf/TkqDVbgkI0hToV4YjBbMj4LACMJwGB0ycBnAnDeCp+IDlLlM3vPKNh7RcMj&#10;PB2H+0/j7jd/wL3v/xaXXn+Hc7SUUmYIPVmAfIoKa5yWVwILMhtj6PZTWt8X6L1FCywgpArs47EE&#10;PwZpf4doZccef1JbOR4h7OR4gqpv/AmB+IDqTuzpL4EReZ68TveNp+rcfBBk+sU3aivBkZlX36ki&#10;x/LcaSq+8afvePzhT7kMJUgy8fS9Su11kWC8QDDe/Pgzpq8+xuaqOgSHJcLDxQ9Ols7wtXVDRmAo&#10;1oaFoiItGce3b8fRvQfQPTCOmeuPcZrqeJSgG7xwE4f7aMMkW8yF2+g9d1NtR28+ROeZC2ifOqfW&#10;G2kemqJ66UPNwaM4vH8PKrMSsJs/QkWUH4p8bFFRkI6hiXE0EICHe0fRMjytFlnfQmDu2L0XB48c&#10;wvayDdi6Jg0bkiJRwtarMMgdhQEuyPdzQZ6vRG1NEWaihVBjTYSbSfSX6kOssNhgrZXQX/Q5Vv8l&#10;VdrKZYiRZTc1WSlNqMKsLNVgXFnTw5O2zmKRDMWgYqMC8dTVhe3SpXBgZXOmspNIpB/tnWx9DQ0I&#10;WTMEmJvAkxbblVbLW1sT/oRApKkRlYwmokwNEGaoDZ/VSxGkuxIRxloqeJNsZ8pixse1kUZLlutq&#10;hUQbC+SGBONAZSXKN5ajsLBIdQuUlm6iGmxA1Z79qDneoRoHyfh8uGeCyu8ijkycw4mZS2g7S8V9&#10;/iaGrj3EMJXfwbZeFG2qhJ9/DCzNXKCxygTaetawtPEk0GKQkbUB1fsOo779JBpODeBAey+qG5sI&#10;yo3YEBeNA9kZvM8JiPILRnhYPBzs3KHJe6NP0FhS/Rnxntjxvjmy8RD4ORsaKhBKPkVvHoeYmsKH&#10;9jRYxlpq68FrxUpESf8cbXCukz2iJBq/egXSCcA0lhyZSqgn90yCUnoIM5PXMEaYtRVcCFx7/iYW&#10;S2iHWSQoYkcFKMWealQAaEsQ2tBqu+ka0A2wAeRzQmjJow30kGZhgnT+TmkmBkijMl9rY4ZSBwts&#10;cDDFphAHlEe5YVtcII6U5OHU7h1oKMrGwexotGb6Y6Y4FBfWh2G6MBBXtyfg0d4cXNkYjXNFIbi8&#10;PgK3NtHulsXg8roQnMn1oTL0VqnzJUhyvsAH42mOmMl1x82SUNwoDiIoQ3Cb+3dKZVB0GBVgDN7t&#10;ScfH/Vn4+kAO7XE8bq+jWqRyfLUjEZ9qsvEdleG73Rn4sDsb3x7eiB86q/HzeBP+eH0QP57rw+9u&#10;TuM/f/MYf/v0Kt5eGAa+eYifxprRkRyEYs0FtMIr0BHkgcEsAjAjhqqWwIvxR3tcENqpAiUQIkGQ&#10;Y9H+qnxm7BiIyMwStaDQk9/+45/S4stwGCkSFZbpZzKubi648EwVWctXVKBYX1F/MnylTxYlYhmg&#10;ghui/R28Q6Ddlv46QvCuZGuWYS2iBCWIIckTvqK6kyIqT1JrEXpig6ko5XVk+Mu0WF+xvWKRCcmz&#10;VH1SZqgCZXjNGNWozGeWHIZjj96orSzkJJ/92ruf8Oibv8Ewldy6LQfgGRANO3tvWFm4wdM7DBsr&#10;9mBHdQNS4tJQnJyMoqgw7CtYg9rychw7egLtfePoP3cbA7S8w5fvEnBXlBoZktyBZ2+oGQcNhNix&#10;sRm0TUqmkrMqCFJ34hRq65uwb+tm1BbnYDd/iK3RfigJdMQmKsK2U11oGZmirTtNAM6gqXccuxqP&#10;Yv3mbdhfV4/qqu3YtjYH61JiUZYWhwpaliwfJ6xhyfFyRDZVoUAwhi28gCZaIEiV5Uc77Ki1Ak5U&#10;YZK12IWACrGxpsp1RbSdnbLAAawkMq9XMjxbLl4Oo8+/UMMwAi0tWMFWwYHwc2WlN18kqZwk0KIH&#10;RxkYLdFgWjc1h5jW2pPXyspnSVQe8bS40t8nCR18VsliTavV8J0EKyMkWhvT+lryGgNkO0rOQwKA&#10;irtq7Voc4nfdtWsPdlfvR2PjEezcKdlf9uNg0wkc7R5Cbevcms3Sx9cxRYV9lrb2wg2MXLmHHv4W&#10;ZTsbEJOcDwNTZ2joWkPPyAFOLkHIzi/HrvpWNHWMoGtoFiNnbmKA1zcNjmJnSyd28vepOnSCv38l&#10;8qMisDE6EuuTU5EUnYDwmFSEUCVqEEIraEkteC9kapyDvqg/PQU/gaAA0Jz3x4UNR5i1tUoW4UZA&#10;yVjKCALRV3sFEm3NCXwH5Ls5qUWrZKpcCrcp1rwHLg4I1tNALH+3CILQn+ra35AwlG4KCwuVcVp+&#10;F5mL7cUGSI4dV2spAFpQIcoqfXb8bN4GRiohrSTckPneEo2XYUlxVJwbaO/3J8Ug29YMFaG+qMtJ&#10;Qv+BStwY7cXZ7i7cmpxEVUEeLnU2oTLcCQeCzdGf5Y3BXD+M0cZ2JjvhSJAJxnP8cH5duMoZOJPl&#10;peYLy4yR67TC98pjVDBkItVJKcGLBX5KAd5YRwCuFwCGEYbBuLUhlDY4AS+rkmiJ4/FoSzRVYwAe&#10;02a/r0zBtwdylSp8sTMZb6uT8duGfPzu6Hr8eKwEv23fit9278SHjp20x1vx6OgO/PHuJK531eCH&#10;a0P4lxeX8J8en8enniM4HOGJXc5mSvX1pUcrBdgWGzhX4sPQEk/1FxOE41EBqny2oeY4rr7/CQ9/&#10;8w9USz+oIILMDJEiU95kJohKe6WCG6/UzAuBn/QDDt95rgAotldsq/TfSQBDAh4j9z7yvPQBSqDj&#10;Gz5HIr7SR/hJWWPZTjyScXzy2oQhYTYf/ZXX6r1OFchzYo1VFJjnT/9igeVYWeJnYoupUvk551N6&#10;ieq79e1f4+0f/hkjFx8ibc1WOLtEwckxDO7eofAPjEbFjhoMn7lMS0zlSDVb09SO2PBwrIkJRWli&#10;FHYU5GBzaSnaWQmPURU3j57H2LUHGL/2SHWyy8JIp2i/pOO9sXcMR0d4zdhcivam3gk0tvZRyRxF&#10;Q9UOHNyYj9r8ZOzhj1Ee5obKtRloPdlFuzyDkcu3VOYSUTgnaIf3HTqKzVRFu3fvxNb1+SjPz8A6&#10;fp5tWYkoDPNFrrcz4eeAAn9XbOBxnA1VnTGtpamO6mMLtyAQ2eKH2lqqKV6h9vbwM6PtpU2LsrGj&#10;ajRCkBFtqpkZXFiZJNW99Dvp//rXsGdF8zYxgYcMeWHldqS9M1m4EMYLFsCZldzb2BhOK5er5S9l&#10;SIZEMYN0qAAN9SHLb4oFlrF//horEKyzGql25qyIMkbQBHkeBLdM8XOywhratJLwMFRvKEUdASjD&#10;UU52UTHT9m4ur8Cm0s043tqFppMDaB6cQPuYJD24gMFL99jw3KJy7kfW2jI4OPlDV8sCmitMYGbi&#10;iuSMYhzpGiEc7+KsjA3lf1WGyMiYwBY+/9jQDI4MjOHAySHsaRuk6m7H5h27UJAQh12FeUiNikZy&#10;SiYiU3MRn10AJ2dnLPj8cxhKIIL3wp4Ky4n3xYHQd+N9kq0V75mtDFGxsFSDoyU9litts9uKFfDX&#10;X63GZKZIfkc72lNXJ2TaWNISS0ozfZXsIomADNZbxUbEFOGEoMzx9mMDFUpFHm5lw9+SjZadA4+t&#10;4a1P8GrqKACGOjjycyegetNGHK6qwrGdu3B42xY0bStHSWw49hWuwcjBBvTV7EGevyfWE377s5JR&#10;l52DOv6vx3p78NXHr/Do/lMcOnAQP795jb0Z0WhZE4aRkjj05QejJ9sbfTk+GMsLxFRBKKZ5biLV&#10;FQMxNpjJ8MDVomBcKwrFOSrBkQQ7TKW5qCjxlcIAng9S5SZBKFsVTZbB1JujuA1VqvA2t3L8pjqV&#10;wEvD2z1peLErGfdohd8cSMe3R7Lxc/Na/HyiCD8eoh2uSuDjsVSPkqQ1A89q1+LdyZ2413sA39wa&#10;xXcE4X98ew3/84eHeNt3BONrknAszAvNkb7opOoTIAoAW1maY4IJv0CciKIFvv/bP+LaV7/D5Y8/&#10;qfm9lz/8hKuffsZFQnH2tSgtmXEhw09kRsd7QuzVL9B7SagRiGJ/qdgEfrKdg+FcP6CUsQcSAJEg&#10;yWsFQAGjbOdhOAdCKQJKCW58wNmXc9FfAaAU6RsUQJ4l+M4LBAlDmWJ3gZ9PtjJT5Qo/931C/MFP&#10;f0Tf+Tso3rQHwZGZcPaIhI1DIJw8IlBM+9s1cQnn77/BFYJ96NaTORt/9a5SYPHR8ShOSkJpciL2&#10;bC7Hvuq9ONxyiirtjEqX33P+OivUOTXmrHvmOjplKMbUJVaqYdSfGqKqO00IUhHS3tbVHMCJ+gM4&#10;UL4OewrTsS8/BeUxfti7MQ/dfSdxcuI0OiVKydLHin3w1CCOnuxHw7FWVO2mMq0oR0FuOjYXrcG6&#10;tHiUZydjXbgvVSCtsK8bYmzM4bBSorELEWi4CpFUgzEOZohztqTttUG4gy0CLEwJNQP4mRsj0EpS&#10;sBupvIDhVCyuEtVcvhrGi5dBkypQV7JKr9KEt6klFSQrOiu8zaqVsBVVuFoDAQSpp0RBF34Jqy9+&#10;DW9aughjfZW2S5IyxNDKhWivguvCXyOYKjRd5jZT/a31ZGV1s8caZ2vk2JkQgDbYFBeFA9u3orur&#10;C/2DA+ju6UZpyUbkZq/hPd+PqZnz6D19DqfGz2D8wi108zc7cLQb8elF0DF2wJdL9LCUNtfZIxS5&#10;6yvRMjiL0/zvnX9KJ0Hwjdx6imE2oL0X76P99HWcGL+EY2zEjrCxaTg5igNt/dh/vEsNh8mKj0Zm&#10;mD9dQDTSc/IRn78BiWs3IjwxBSvYSKxYtBjmmpqwknGRvyg/VzYGUmRfAhVuEgwhBP2MTFTqK1ku&#10;QDJhe2mspCozphK0RrabCwpcnVUQJIG/g6wgl0sVmOZgQ1CuRiR/o2iqt2AjWlpjQ4TKQHNJXkHY&#10;yfhMTzY2AfbOKMlcw4Z1N7qajmP0VC8GW5vRUlONfWXF2ETIVRblov/QARwpW48YKs1kBzvsykjl&#10;/28NNiZl4Oi+ejx5/AJvPnyLN+++x6Ub9/H1999hX2khdga54VR2OBqinXAozB6tce44leSFdh63&#10;htuiO9oGY+nuuLA2GJeoBk8TkH2xNpjMcKMl9lblogCP5SoVpMBQoseyLwrw5roA3Czyw/2NoXhc&#10;HokXFXF4XZWIl5UJeEbwPdocieeV8fhQk0ErnINv6jLxZAtVZkkQnpSF4ePeJCrFdPzYuAbf1Ofh&#10;55aN+A/XTuI/vb2I//7tbbyZacf7K4P4ty+u4J9vncXrlnqcSo/CIX8XdET642RsKL9LMFqoAI9G&#10;+eNIlB8+m18I6epXP+PSh9+orQDxwlsC8JdhKKefigqUcXq0roTbvNrrvf6MivDFn8AnW3lsmPsy&#10;xW3kngx9keEwr6keRUFKVpe5iHD/zTkgCgCnn3xHwElkWCLBktlZ3lOOBZTS5yjBlLc4++wrNZbv&#10;DLfzWV/OEYi3Pv4O97/+ayqz+8gsrYYNYWdt60fFF42YlLVUeCcxSfV26QWVIr9Hz8UHGOXnPk0w&#10;d4ilevBcVZqaI+2IC4tBTkQEUny9sVmSJlTsRF3jMfRPnkfX9KzqQxKr20MAHuuX1EtnFBQP9Qzj&#10;IAHW1DOA410ncWBvNdqaDuLAto1o2LIOBzfloTTaFwe2FOHY8UM40tmNxo4hSFr+wRv3cKCjR9m+&#10;w22nsK/+IGrqa7Bx03psk/7A9YWo2lCIzABXJDhY0P5aw5d2Sffzv4Txsi/hS9BEeTgikqAJdbJG&#10;lKs9Ip0JQGtaMaozdc7dEeGsYCGmtGK0wx76RrClmtBfvBTL/+JX0P58IcyW0f7qm8JOg/ZLIsha&#10;mgp+blrSb2jISqgNx+VL4SnLd8p0O32J9uojycKYEDRAorkhoo10uDXAWnc7ZNubYZ2HPXIdzZHn&#10;ZIEiZwuUh3ijIiMRx2t2Y6SvBy3Nx1C5Yyv2VO/CYF8/BngPx8amMHj6DHpHJ7GpYg88/KOgZWCD&#10;RStNsHCVKTxCk7C7qQsDF27j9IO36L/yCJ1nb/E3laUK6E74Hx2X/+TVx2rKXMuERI6v4PjwOZUw&#10;taFzAAdaTmLz3gYkR4UgI8wHgT4eyMpfi9TizcjYuANJBRtg7eSOhV8uggmVnhlVnUBP1J89FbEH&#10;VbSzoZFaW8V8+TJ4Eo4+fMzf2FRlz5EEtS5Ll8KfNlUGPUuyg0zCaA0tcbyZ0dxawjJVzscTaS5O&#10;hKDm3PKpBKTkWZSuigAq7UhLC8TaWCPF1QWF8YnYmEV3kpuHxh1VVNEbaeHDEedGkFLpHdq6EXX8&#10;z0TaW9BSr0IQG6R8Dw+URoYTfok4UXcYL569wYt3n/Dy47f4+M3PePLuazz7+hNaG2qwO8gHvVkR&#10;KHPUwl4PcxwJdcbhQBscC7LGyRgXDKe543R+AGbXhmA0wxNt4RYYSXXB2Tw/TGS4q+0FKsNLa4Nw&#10;Kd8Ps9meOJvlQQU4pwpvFVEJrvPHo01heLYlCs+3RqvtU4LvIaH4gscfqQi/2pvO/Rjc5vVSXm6L&#10;wYfqFFrkbIIvF9825OKHg3m0yEX49ngJXtEmvz+1C19PHMaH6RP4+dYEXgy34PeXx/DHKxO4Ubsd&#10;xxND0cj/3jGqv4MUEnv8XLCHTkrlA7zw4QeWH1Vf2sWPv+E+7e87AvDNj7SUVIFUWBKQGKMCHCLM&#10;pKiAB9VfH/9oA9wfJKh6bz5T5+R4QIAoapDnhwWCEuC48wZ9/HMO0CJLUESOB+8SbrTBI1SKUqaf&#10;E4aPJXkC4UjlN8X3naQCHaVNHrxPpXnv+dxUuLff4ea3f8DDH/4ekzeeI7lwK+zcIuDpmwBn9yj4&#10;U/3VHO3BTQL8/oefcfPND1SPVItUftOP3uGoTKA/fY3f4zF67j5B9/VH6Jq5iq3VNUiPjUOGvx8h&#10;4ozSjCxUFK3HgapqNJ/sRWv/CNpoV4/JSmRdwzh8akQFPjpGp3G4oxu1x1pw8NhxHGo4gKN1+7F/&#10;8wY0bi3GgeJMlMUFoG5bMQ4ersOJ3kEc75+mQrmCkdsPqU5G0dI/ho6BUbT39KHx8EE0NtThWGMd&#10;1mWlI8LLFcFUUEEETiiBE2prhQCqh7jQYMQT2HG0laF+vvBzd0eolweivVwQ6e6EcFrOUCc7BNlY&#10;0PoaI4g2ONLWFu60a1bLVhKAS7CKFliXFd1ag1aP8DNdsoz2bgUsCDuzhQvgQJUjQRJvPV2VaTqY&#10;6iWeCjSZFS3H1VZN3cvlVma85HvQorMUuvHY1QaFBOE6L0eU8A9X7GmLcv75duakYteGddhfuQMN&#10;+/bixKFGjA0OYai3H6cnZnDgQAPy1xYhMCwcGrqGWLJSB3pmDkgp3oYDXaMYufkEo3ef4+Tlu+gi&#10;BCUi3DpzTeV0lNyOo/wPjvG/OHztMU6evUmVfoUAvKy6MmRmyEFR7G09KNtdh5RoqsjoQAT7eSEj&#10;twDZGyuQWVaFlHVlCIxOwPJlq6C9dLnKDSiW140NiOXq1QqC7oSgA1WxDFp24n3xNTGGD9VggAw1&#10;4nkvLQ048x5KwCjGxgpJVGRifWVMZIYDGyUjXcTyt0x1JOAcrKio9RDPRiuSilrWEw421FdrLPtp&#10;a6nui0AqbvntA2XxdX0ttdhSmqsjkhxtsSE0CMmOdmqtGJkKGWSoiVwPZxTxf5wT6Ivje3bi9pXr&#10;ePLiNe6/eYsrT57h9vO3ePL2a9x6+hzXzkyhPiES5Tb6WKO/APu8LdEYaIdjofboiHJBT7w7xrN8&#10;MZrpje44RzSHmKM73hHnqQbPEXAyi0S2AsEzVH1ns9xwPteTKtCPCtAf19cRgMX+uFsaRAUYrMq9&#10;jUG4x+NHm8PwdFsk1WA8XlXG8RqqxwJPdY0cv9+djHcsH2vS8ZEK8BPLN/XZBGEOvpJypBBvDxXg&#10;SWMB3nduxX+8N4I/PjiLu111+I/vb+LfvbuJr6+O4ExNBWoTw7E/MgA9hdm4sms7Pjv75htIEQAK&#10;/M6+/ZYg/FHB7/w7HisAyuJIc9PRFIgINYFbP1XeKf7Jem485f4LbglAbgWQg2KVBZQ8lusHuS/A&#10;678tQKSykyJRYMJviFZZjmV/nDZYADgukWFa3TOvvuP595gQe/OS55/Nzf64993f0OLcQ8aGnXAN&#10;SoKLfwKsHIMRFrUGtUd6cYUq8sn3f8TtT7/HJYEfX0fU4/g9KtRbzzDz5AOGbj5F58Vb6LvDz83P&#10;2HPlMU6MnMWuvfXYkJmD1JBwJPj6I9XXFxW5udi8sQwHahtVH9Xxjl6cGp5GJ+HX2HoKh3iu5tBR&#10;tTZw+ZYtOExw1e+uwtbCLBzaXoKGkhxsSw7F4aqNaG49is6RCYxfvo+us9dw6uJ1pSy7J2fRPTKJ&#10;gQmCsfMkbXAFvJwc4UhlYa5Be2nKCuPhhFSqhoywEGTStoWHhiEiMhqRLEFBIfDzC0SQvz/CeU2M&#10;vy8SCMVwgjzAwkLBL1CGZdjawJkWWBZJ1/5yAVb81a+gt2AR7GnfRP1p/9WvYbp8MaxWLIPR55KD&#10;cAnsly2DJWFoTQvsqUkFqK+pOvllNbsc2lqBX5qdOQI0liDbyYqqz4I22FhBsIgqsFT6LQOcsDUu&#10;GHv556sqKkTN9h1orqNNOXoUNVW7ULa+FEnxKXBwcMHKVVrQ1DOCb0g0NlcfQNvQNJXdSwyxwW0/&#10;dxst52/hBO3xycv30DF7A+1nr8/9trefEYDPCMA5CA5cfjAHv/GLaBm7oBKnqtk6HX2orG9CTnIc&#10;StJjERUaiOyCdcgtr0LW5mrkbK5CQk4RbO1dsGoh78OK1bAQG2xoqAIhsq9ssJ4OrFevgO2qFfCk&#10;YvPS04O3LGxEtSwJTiVzjv3iRfAmDBPZaCTamiHG3AhpjjaIomqONiH0CLxkazOk8PEYHsfy8WgW&#10;yQgdxcfCCb4QGTZDxR1rwcbH0hBxLJEmOgjTm4sABxGUUiL5GZII2XgbUyTYmCGJjV/H/mrcnJ3C&#10;2YnTOH32PE6NjeP0jVu48/wdgfgVbj56jktnprGeLiFjxRfI0focaw0WYaezPhp8LdAUYIkTITZo&#10;DbPG0UBTHPI1RFeMA8ay/HA61w+twYYYTnbCbL4/QeipLPFsljtV3y/Wd30IS7AC4K1iP1phX9wo&#10;8sGdDQG4vYGKsJyKcFsUHmwKUY9fJfzulATg5Y5YVQSCr3cm4HV1It7tTcH7fXPlw/5UqsIMfE8Y&#10;fuL2Hcvb+ky8PFiA388043VfLX6+3of/8bsn+J9/9xp/uD2D31wcxd/dnsX1g9Wojw/GZzJwWIIH&#10;c2mxCD0ZNvL2B1x+/zMuvpVACM+xzL78XlnhuYHOBBr/iGKDpfQJ+Fh6rj1RW7GtYn9l2017IrZY&#10;jiX4IeMDxfpKcERs79AdHtMaTz/9TtlfKZOP5wZFqyAHLatkiZF+wcuffot7P/49pqggszbsgoVT&#10;KJzcohAamYuQ2DxUNXbiLJXlw+/+Htfeyef/CZdoj8++/REztMvT0o/4+CMuE+izfH3J+zd09SF6&#10;Lz/iZ/qImae/Qd+FR7Sik9hTdxQlJZupBhNQnJyEzCBJXRWPCkKwob4BO/fsx86aehxq6UJ77wiO&#10;tZ8kGDvQ0tqOffv2qWwbeyu3YkfxGpys24nDZfmoyojCib1bec0xtA+NY/jCHfRQwRyheqzt6sP4&#10;pRs4e+02FeCQmq5na22H1bSoVjq6iPb2xtaiHOREh2BDciKKUpKRm5aMpIQEJLBEREQilDAMo2oK&#10;CiQAg3wRFxKEOD8/QtMbwZY2BKChWh8kwsaG1lYLVktXYBVht/JXX0B/4VK1KLjlMg3o8ljvi89h&#10;tGABzBctVgsh2VEFmX7+K1h++TlcVi6F24rFtGwGSLBg5bUyhaxqF6a7GkGyQA8rX7KZLtKtjJDj&#10;YI58F2uU+rlia4wv9uYkoK1qCzpra7CtYC3WyiyQkFA4m1nCjDbbxJC23TcExZuq0No7gYkrc2s1&#10;t05fpZ29ie7zD6j47qHt/F20XLiLPtrcvov3ec0jjNIJjN18gTH+N2WZg3kbfPLMzTkbLKp/9JwC&#10;YAMbsL1NrdhUmIP1KVFIiA5HXtEGtXpcQVUt8nbsR27pdkTHpUJruSY0v1wMi5XSD2gIb0tLBUBZ&#10;Wc+ZwLEneMwWL1bDVySjiywRKlFZWQRdFoaS9X6dly6Bt8YyHovVNUSYsS7trglSCMRUGxOloNf7&#10;eyDfnUqX9zKOSk/mT0cY6aj9aFMDNc4ymioxwlBHBVKkRLNRC6cVT7GzQzKVfbaLK1LpDCL525RF&#10;BKN5+2b0HWvEyZYj6G3uQMOBRsxevo7bj1/gJt3Ui+ff4szlWzg9OYbtoQHI01yCjJW/wjqjJSiz&#10;XIUddprY7aCJvY6aqHPVw2FvY3SE22MwyQsDiV447m+IE/56SvlNZ3thnFb4NK3vZYkGF4cQcGGE&#10;IMv6UNrfANwo8MbVPE9c5/ZOcQBurfVT52V7OcdNWeQHJSF4UhahrLHY5NcVcXi1Ix7PCMMXVImv&#10;q5Pwhorw7Z4UfNqbhk97UvFhdwo+Eohf1aXjQ10m3jbm46fuKnw8WYU3PfvwabwJP53rxrNT9XjZ&#10;fwgPO/ZjZl8xPpumJZyhopp9+z1t7kduZYnMHwmOn1URFThnhyVfoMBpbuqaQE1gN9/vJ2UegPNB&#10;Edmfh5/AcJh2d77IDBEpQ7cIS4JxkkCcefYdIfsdztAGT9P6TlNxnn75DZXpb3H/t/+Ei08+Iq98&#10;L5z84mDjHAIbpxCExuSh4cQQLtA+P/7+H3BZVKuk83r7WypFgu/V95hmmaKCvcjvcJWPXycUr9EW&#10;T9Nij/EzTlOJnrr0DF0Xn2Li7gda4ZvY39KP3YdasSa/GOkJKVibnonc+CQkhUWgtLAIjbV1ONjY&#10;iIaGI9i9W9K51+PIoSPYv3cv7W8dBk51YMemYtRt34jWfdvRUJaH2uJ0tNVVoqenA/sPN2Hf8S60&#10;TLFSzlzCCSrJqYs3sLViNzw8/WFiZgMrS3vEhsfQfu9B68EjOFS7B5mJMSjJz0VJQT5yMtORnZ2N&#10;9LQ0xMbGIiaaijA8HMFBgQiTBZnCaI+Dg5AdGoFoWweVADXMwlQFQexWabDSLsWqv/w1dFi5TWUG&#10;gpYejKh29L9YSEX4BXR+/au5is2Kb02rbEYAOixdDPdVtHWrlqiZHkkssqxnIrcBq5fAd9UixBjr&#10;INZImyA0Qq6zORWgHbaG+mBLtC92ZcViTYgP0gJ8EebghEArWnQHdySHxmCTrHvBhuTslTs4L33G&#10;VOQy9a15+hpaz95GGwHYdfYuui89Qs/VJ1R/D9Ev/zk2skN0IaN0GzLzZ5Jliv83geAQH5dgiMwf&#10;bpu4pHIFHu2fwKGTA6inci/IzUJioDeK83JQvHUbSvc3oqz2ONbtpA0v34WsglLY2LpgGe+LHu+X&#10;va4+PE3N1SwQ4+XLuNWHKxWh9cqVMFm0CM7aOvCUwcl6ulR92vCjVQ41MkYAt56rl8NLcwXtKZUb&#10;gSbZe5LZWGQ7WiHH0RJrnCxR6uuCDb60rl7OWEMoJrMRkSIL5idSJcZZmCCKijCMijBYlzA1loHm&#10;fA1a4VgzicYbYQMbv13pCTi5YytO7dmFPSVFqNiwFkfrDmGcDmPmzHnMzJzHsyevcWbqMk4NTOL9&#10;uw9ozMvDDkJ5L23wLntd7HM2Qp27CRq9THHQywRN/uZoDrVFGwHYEemEY4FWaAuzUKpPAiIT6R6q&#10;nMnxxXmqQckreLmIhYC7QrBdLfTBpTUeanuTx9fW+uJcritmc11wNtuZVpmqsCQYd1nus9zbEKT6&#10;Bh+XheNJeQStMqG4LRovdhCIVQl4QxC+r07Fm0oCsTIRb3n8YW8qviMAfzyYja/rsvBmfzbeHCjE&#10;9c0JuLg1CR+7duHvLnaiZV00Ordm4LMRWstxQnD02SdMydi/r343Vwid+XL2/W+UglKJCaicJn+Z&#10;sSGAm4/+SpFjGb4i6lAen39M9gWAsv3zYIkENkZvvyJ03mKCf/gpKr0zVH1TEnF++oHg/QG3f/w7&#10;2uBvsLWpC54B8bC294O9Rxi8w1NQWXcC53nt7a/+gAsvvsVZiQ4T0GckcQKVo3zeC1SvF/5MyV58&#10;91v1mBSBuZpNwutEcXZdeoC6oVkco2WSoRc1zT04cKwT23bWUZHlIjdzDQpz8pCfnoGchHgUZ6Sh&#10;dkcVGnftx8Hde7FvRwU2EE4Ne3di56YirE2NxbbCDGzLS0F5dixqNxfgYPVm7Nm9g+pxPzrG+Ge8&#10;+xyzd1+hnO/h7RsOYz0z2Nk4ISWb1x5rwzhtcWdnP5qoVrbTEucV5iN/bQFy89cgNy8XeflrkZKa&#10;xZKJeII6JjYR0dGxiIuLQTxhmZOaiFR/qkAra0SYGCPW1loNfLYh1Eyp6lYTgMZLVsCO6s9s+Wro&#10;fL4I2p9/CS3CTofFYvlyWLNYquU3F8J1xRJ4rliEUO2VSDbVRybVS6atCWJNWNlXL4SfFgFoRltn&#10;asgKq4ccNxOUh3hgT3wEstxsEWFvhiBWeB9bK2RTtZblrMPmoi04drgdY6cvoW1wCs2js+iavY1B&#10;wmuQoOvj7yK5/2Txq47zt1VyC1kS4dTl+yr9WQ+PZXjW4K3nKi/k6J059ScKX4Ii/QSlAqDYYL72&#10;8YEpHD41qGabrNu4CRE+PthZtglb6/ZjfcNhbK5rRfneJhRX1CBvUyXiMguxSteUanwFTFdowsvY&#10;ktAzgtnqlTCnxfWysFBT5Ax5j0xXrICjjs5c1mhNbXhq6ap51jJv2oc2WOZfB+rr/rIIkqGyuxI0&#10;yrY3R5aNIfLsCTAPaxZ7bPC0py21Rb6jOVLNxSrT3hKakiQjzVaybWsjQnclInWWK8Wd72yFPEK0&#10;2NsF5eFB2BwTgQ1R4ThQXIReNtaTU6dx/dZd3Lt7H3dogU+2teEU78ErCp5PrPMDtQexw9QI7fYm&#10;OOxohCMupmjysMBxX1scD7DD0WBrHA+zxTGWoyHW6Ip3w3huAMZyvNGf7ILeBEcMJrtiLMMLo+lU&#10;g2KHs/6fqs67rcol2/a6t7pFBQEVJEfJOUk0gAlQECTnLIIgoCKYRUAkKAICIqBgBIkq5pyz4s59&#10;unt39+lzn/stxh2zkH37/DGfeleCd631rl+NUbNqlhcGkj0xRMiNp3jjeiqtMcF3JzsIQ/FuuBrv&#10;jLEsb9zI8cNtWuI7jHtbV+EBASnxKHcVHuetxpOtwQqGr6kKJXHytjQcH6gKJd6V0Soz5HiyQpIo&#10;W/CxPJTPW4vP5ZvxcWckXx+CtxWbcIt2+xph2JC2Dh+vnSEAqfrOS4WV95TCkwQdbfA1fiDDjD8B&#10;yOMhKkMZB5QJyVK7r4cXm4RMWD4r4GN0EX5Tk6A/qPvl9tTkaIKSF6SErByRx2XitCRG+p5QHaqq&#10;Mt8KJFD5DfP/PPjt3yppsbP2NLxCtsDOcw1M7JYjYH0cSg41YYjQePn7/+A6z1tq/clGSlLFWsb2&#10;pIirTJSWGBP40QKPyjggW5loLVN85H6pNyghy+pkjuHw+9/U+zjcPaAG2w+29OBQUwfq23pQXd+K&#10;5JQsbM0rRGZaFtITk1GYnYM0scdhodieloTS7FQcLtuGQ1R9ZblpqMjPRO2uQhzdkYMdtH5HeH9V&#10;5S40SWXennMYffwSrZ2XELYhAe4eK2Bt647QjTE43noGY89e4wajf3QCNSc7aLG7UFpejsIdxUjN&#10;ykSe1BLMzUFiShpi45MQE0clEx2LyKgYbKat3LIlihGhABjm5YloV1e1BWekqzNWWlmp1QSyC5wx&#10;1Z6zoQlcjc0IvvnqtqGGBpbKHiRSeNVQNk5aourVuepowUNXU632WGeirwCYLBOb3WwRai51/nQQ&#10;YrYI6yz01XhgihfVX8DUMj7Z72StjY2yj5Hh7Axq6tB3eQiXRm6ji2BqvzCGrqu30dg1hL6bL9Te&#10;zxd5rXTffEqF90zFGdphgZ7ATyAo8Js+npqfKoU0PuDi4/dTKpDX1SVJyN16js6xh2hlxyYWWE0+&#10;P9OnVpsU7ShC+qYwFLMzKa8+gq1U9NurmrGD11jh/mPILtmLvNK9CFwbjkULdWHEzsLdxAKeZuZw&#10;NjWB+UIqYlkJYm+vJkab83OS7UQ9DAzUeKBsJO8vEDQwwgaq75WmhOMSXbVxvAqDRWrcL9qONtbW&#10;VEEwy9MWuT6OBKAzsrzseNsOOQThFipBNe+THcwWB0skuNoilvclOlsj41vCKYOdTC5tdKGfN4rX&#10;rMaBtETUlhbiUvspjA5cxf3bd3C5rx+1VVVoO3UKXyZ/xeTv/8YH+e2fascu+2VodV2GBneptEwF&#10;6GyCairBOj8bNAbbUwE64nSYO3pj/NEXF4TOLT5o2uiMuvV2aAx3wskIV7RFe6CD7dlIV5zf7Iqr&#10;0e4YjvXCRLIP7mUE4HaqH4a3uOJi2DJcj/fA3XQ/WmI/qkIqw1wJAjLTX8W97EDcz6FNzluppsM8&#10;375WxYuidSpeUhW+oSp8T1X4ac9mZYXflG3A86LVeLcrFB92R/DvBPG1a/CeCrFnswOeHEjDvapt&#10;+Pt4F2b0vviMi+9+xuUPv+LC259wlVZ4kLAT6I3/SAtMAI5QAcrxMCEyvQRNlqxJSNJjOrokC8y2&#10;8w7tye0XakmbtHJbHpteMqcSIt/aHsY5WVtMAMoE5ztf/4nh519RcvQUfNbFwNYjGBa2/nDz3oD8&#10;ijoMEJ6Pf/k37kzyvL5t2jT4epL2+SuV3m+4JVlsKe/Pcx2Skl0EqtQTHJFxQAJO7r/1y3+r9yHL&#10;76ZrE8pteZ48X4DcQLu0s6EDJdUnUXGsBcfbenHqTD+27diDnXsOoKSsHPn525FN65QZH4X8lFhs&#10;TYjCwaJsFKXEIDcmQs3LqsxNQS0BeLxsK05WHcAJ2uPO9jacPd+H+MwcKj47OJq7Yv3aaOzeX4vB&#10;O49x6e5jDL96h4EnVEA379EeX0FdRw8O0wbvptLM3LqN51GKtJw8JKSkIjE1DVGxcYiI3oIt8QlI&#10;SE5G9JbNSEyORVZyPBJDghFuZ491VIBR7m5YvcwGXiamMNcU67sIHmZUM7qLYTBnLswWaEFvzmwY&#10;aMyGDdWei6E+PI0M4airrcb/3LUXqKVvGxhblpkpACa52iDMQsrf62GjrRH/lzGinM2xc4Mff4S0&#10;t/xBRXi6IisiFof3HUF73xW1dPDM2D2VtDg9dl9NTRp8PImuoWfom3ijEhrn77NDvftCRfftZwSd&#10;QFBUn8BvKuQ+CVmaKQCUpZoSl6WVWpC8r/8hO2mB59BdtYa75cIQGrsvYN/xU0hPikNuWAjyojah&#10;sLwMBdUNKKpqQWnNKZTyuy/YV4283QeQsm0HvJb7YclCbVUgwdvCCt7LrGBHBShZYQGgzAsUFWhJ&#10;KDpL4VRzUyynFfYhDH2WSlXtJewELLCC9lWOV1mIPTahnZWJ7KaIJNhi7KgC3W2Q422HbEa6uzWS&#10;+VnGU03LUIJk1zdbE6ZUfaEmixFmxs+cn71EFFVinJMlMminSwjAozGRaNqei/ryYlxoa0TfiUYc&#10;LSvD9owMNDc04vWr1/j041/w8usfeMzf0jPZ3MvFCc1UnE2iAF3NcNTRCEccDQlBMxxbborGAEuc&#10;FCu8YhlOBFqjKtAKe4OsUBFkiYpV1jgY5oyaTW6oWWuHurWOaN7gijObfNAfs4JqcAUuxQegI9SF&#10;1tkBZza640qcL4apFIfivDCa5I1bBOHtTF/cTPdRcTvLj5bZl4rRH/fzglSGWLLHkiSR4yeFwXhd&#10;Fop3uzfSGofjZcl63MsLwNOiVXhDAN7K8Off96R13oTBWHf0b3bGl+psfDpegH9drsMMsb99UiWF&#10;FljssCjBa7IihEpwdJJK6ZsKlLjxhS1tpKgmsa9ia1UihGAT63tGBqSpoP4MPtYxwd6XPbA8Js8V&#10;6ysWeHqOoEynOc/j6+8JradfUVl3Fis2JMPOdTXc/MJh6bwCGxO24dKNF3j82/8h4P6hbOswz3FI&#10;luzxPMUiq+Vvn3/HOG9fF2BT4U3wuaMfCG1CblTZX74ftvJ6lWSh6hPlN70CRdSnjG8KuNtpv5qH&#10;76GyuRsFB4+jmCHlro63n0dRxWHs5w+liaqs/kQTiou3IY/qLyEyjLY3QpV5KoiLwr6tmdifm4rK&#10;9FjUFmbi+J4SdNZXo7wwD1Hh6+Dp5oTA5QEozC/DacL11vMPBDw/t1sP0X//KQH4ijB8SsUyiOOd&#10;57G/5jh27juAzG3bkVtcguzCYiTTAickpCAuPhkxsYmqTU5OZSQgNT0RKXHRiFu1Um3GE+nkqLZd&#10;DKES8zY1g6WWNmwX6yv7azJPi/DTpu1dAN2Z3xGAc2ClTTXDH7jsDeygow37+RpYricbtPMHZ2mM&#10;BAcqD09HpUDCqPpCLfQQbmOIzS5mKFjniV0bfLAnfAXqtmXicEkR6qvrcbz5NA6eoqK9OKzm7vXI&#10;BvQvP/E9P6N1ZYd68yWuyDJJXieSzOiX6SwyrMJOVFReF58nSvA/1d/0saxQEgV4+elHfnbsUBlX&#10;eW2JFe7ldXh29AE6ByemVpf0D6CquRPZiVtQm5WIyrQE5BTmo6imCaW1HdjV0I49VP9lNY1UgkeR&#10;VVqOuIx0ODs6woCdhAMh6GFhDi92Kpba2lPL4iws4EJrazxPA2bz5xGCevCW6TLKDhuo7Ur9l+op&#10;6ysbSYkVlgixkJU1RtgoQwcMyZ6nEGQpzlJb0IaKzgnZXg5KHcp9iQ5m6jjOjs8n+DYJAKnAI6wM&#10;pyBoa4YdgV7YExaMpoIsnDm4Gx2H9uBoTgYO5WShvaYa9yZu4dbtu7j34iPu8Tcxzk7/w4PnqFzu&#10;g3pHKzQ5W6DeSbahlIKjbN0tUONiiOMeJlPhboJ6T1Mc8rbEnuXW2OVjiQIPY1TQHu8IXIZC3lew&#10;3Ab5vnZ8D9a8VmQbV31Emi1GhOkiJPDc8/1csGuVI6rDXdAc6YG+2OUYiPXGSLwXbiRTMaYtx4SM&#10;Gab5TrXpvribFfD/7XEeYSjjhIVUhNvX4RGt8600PyrGACrAVWz9cXGjDV9HNZkRhLZAY9xMDSJY&#10;g1Tl6qeE4ow+WsZ+KqCLb376DwASEoTI0J82+A+M0jZOA0QgMZ3YEKgJ/KahJ4kQFQTemQmGgI/3&#10;y/PECquqMVR9Yn9lXqFsYDT8/EfsP3EOQesJPucQBATFwM1zA1aFpuDk+bGpjdMn/1DTcUY+/Q0D&#10;sjaY53GV53eN4Bv5+BtGCUOVwBEAEtzjH/+KGzxfOWeB4DT4BIwjfL2a4C1jga9kLFBWpEhmmiGT&#10;vZ98RsvESzReu4uac8M40nERlU1dKNhfjz3H23CMEKyoOaG2wqxtbsXp3l40U9U1NtShorQIhVSF&#10;xakJ2ElbvJ1ALN4Sjn2E4I7YcGyNXIctq3yx3t8diRFrcbyhHmcuDqC6pZMK6BWGZfMlXpRjhMIY&#10;25En79BxeRwnu6+gppmWrXwv0vOLsLVkN7KLSpGSmYv4xFSks81gJKdkEH5pSEtPQWpKPKEcjjB3&#10;dzUGGO/piSgPd6ywtIQ9lZ8oQCn3LgU/LbV0qVx0sXSWBvRnz4GFVCqWRfhUMrJGWOoAulERBlO1&#10;SMWXKCqZNFcH5C53Q7QtVYzxIqwxXYz1VgbY4mmDonB/HI1fh+asWHRUlqCZ9rKWquPIyVM42NqJ&#10;U1fGcIG29tyN+4SUQI8WVqYjEWjnea0IuBQEedzP60eSGT0y3idZ+2/QO3+f1xNDit8K/KYBeIXX&#10;lmx0Px2y05+8XlYIdV67pXaLUwAkiLPjIlCTHo26ghzsqizHtkN1KD1G8DW0obypHeX1p5C/rwq5&#10;e/Yhu7iInUwsbI1NYLtEjx0HlZytjVKAovxksrRMlLbW1eFnOAsWmppwJfh8Tc3hTSvszc/Tg+pQ&#10;wU+SJATkKtpome8XYm6CdRZGWCtTXWhzo6V4BC1xggOh52KNTCmo6+3AkHYKKhJZAkYnAYwlVaIF&#10;MmmFy9YGYNf6AJSuC0BldCgqYjaiZONatWdIY1EBWg8fQmdLKzrP9uDl5F/wiK7rJgXA1zefcSw8&#10;DMdoq1vcqPBcrVFH9Xnc3XIqXI3RKBuaq93YzHDCiypxuS2O+jmgwnsZ9q1yQdkKByQ5GWMtgeyr&#10;zw5UZx5M583GkjkzoTvjOyyZOQtLvpuFRTzW+342LOZ/z+tqNiGuhQqCs2OjN/oiPDAU44ox2uPr&#10;iR7KHt9IoSJk3KZdvitJlCxa42yCjPZY4h7BKI9NZZeDCEpf9Idb4tJGWz5vJU766KHVzxAjMZ4Y&#10;i/PEeAL/dpI7ZnTL/LvXvxB+vxCCv+HSW6qjDzIO+HfGHxj5+i/GPwlDUX+E4tupslSimi7wIp1O&#10;aiglyOhiT32W0Dt/+zV6b79CD6OXF7AkRs5LFZnHb3GO7dV3BN+Xv/BiHEd4dBbMbX3h5LYOTs5r&#10;4BuciKK6Loy8+Qvu//J/Ca6/4tpbKtLP/8TI539gkLevvvsLBt4T0DyvachJTCc8pJVpMNPQnn5c&#10;Mtly/gJAOb76UtYj/0QATtUr7L1Pe/7gE07feIlTI09wYvABqnrHcbR3FFWdl6kIWlFR346Gs5dw&#10;jLa4oZXR1o369nac6GhGR2cTyndvR2PjMTQc3o+qonzUleRiTxpt8ho/bPF2xJbgQOwq24GLg9cw&#10;+vQNFcprtA7eUCX7B599wM33PxOA/F7uTk3OriX8jsk6485zqKxuJABLkZpTjIzcErbbkJyTSzu8&#10;VanB1LQspNFap6YmIyeeltjXC6G0vJF2Loj388daglBKZEnG0mrhQrhRsTjp68NGR7K/GjCYNQuW&#10;C+bBQVeLymUpfKUAKJWgA+1voKkeAWeETeZGSHKwRaaPG3KpAKOoBqW8e4ijE9JC1yN+TQhyN2/G&#10;vpQtuHxkJ0ojg1GSFIWDVfshE8WrWs6h+YKs733A9/gUV/m+ZR9mWRVzhceXCLQrjz4yPigVKAqw&#10;j9eRQOycXFu8xiRB0sfrSqnEb62M9wk0p7c2FYhOK8ErMlwz8Qgtw3dwcuAGmtnpHG8/jdx0WWft&#10;i8N5OThwtBrF/Hz3NHaggp3NnqYWdnytKJPCFgRhReVBhIdtgpGBIfS1FrKDoBW2XAYXUwuYsfOw&#10;0l1Ce7xU3bZgB2OmpUN1yE7E2AweZlJ2zBRei/XgI+t5zawQYmSuCkqEWJip6TLBUgxBpirRIq+X&#10;6TIE4kZa4wgbc2y2s1DFJJJdrQhE2WzJBllutthK4OV5MPg95LjbY5uPC0pWeKF8vT8KAlwUMNP4&#10;mnx/V+TxusvfGIaa3btx9FA17jx8gedvP+Hrb/+DJ5//hbeE4am8LByiijzlYYcTVJ91TqY47myM&#10;elcTNDDUXryeVqgjfBs8bdHG42OOBqgJdsM+qn2p/2g7fwG0Zs5VoT1rHnTmaEJ37kLoztOBtoY2&#10;tH7QwkLellZzznw+5wfozZgJ61kzVZWciuDl6I5diQvRBGGsI1WbO4aT3RQEb1MNCuim406GFwHo&#10;jbtsb6XyODsAd9L80R1ijo6VRoSoFzpXGqMtwFA9Np7ohvEkN6rFQKpKD1GAPyvwCQAvvP4VlwkW&#10;CQHh4J8A/BeVluwDLCD5/U+QSNJCLK2EqL+pKi5seSzL4QR63XfYQ8sxn3P+4Vtcff4Zw1ScR89c&#10;wYbkAti4BMHBOQiW9gFw9d+IrB1HceX+J1rZf9Ke0uYSfBKjH//A2OS/qP54++PfaYFFlf6T1lf2&#10;JJmqESjnNUIrLa3Y3+kQGEqIhZ+exiMJkpH3AkCC/+mPVLNfeO6iaD9Q0b5D58RrFc3Dj1F78RYO&#10;dVMJdl5BXc81NPQOqu0Wm7ovqvL3e+tOoKHnLM5ePY89e4txtLocHWca0Vp7ALuTY7AzbiNiKfe9&#10;+eVmRkWinb1v75VhnBu/yx/xc1x78Qlnxu8r+HVPPEbPzUc4TfD133muWllvfOrKOA6eaEfRvqPI&#10;2VGB7O271Vy5lNxtSMsnBLNykJ6dh5y8ApUZ3paTjdiQlVhra4lQayvEuHpig6Ozquoi1YUtF8yH&#10;01J9eFKBSBl2U4250P9uJkzm/oBlVH/OVHsrLc3U0rdls7+HH5VgMFXJGpMltF7WSHK0Rba/J3K8&#10;nBFjuwxxgSuQn5qBgtxs5G/NQ1paOpIiQwm+SBzJS8GJPTvQWH8YtcfrcLKjH22XbqBj9L56/5cf&#10;vFYAlBhgDErhXXam0zZYAChWWGysZHSlFRgqeyzTX/hcCYGcWg7H1yn4UQle5n2SELlMdSjbnLaN&#10;3cPJwZto4+ff1NmO7dsSkLd5NfYXbMXhxibsPNGKnY2nsfNkC/a2tKPxbD+ONXchOaMAFhZ2+G7O&#10;PMwn7Az1lmKZnhHcCDZvGzvY6BnAlMCz0FmsIOhuYQ27pUawXKSnwl7fEAHmlggys4D34qVYvkgf&#10;qwnAYFMzdh56VEuy1cFirLGywCZ+tlJOa4OVCcKWmasqO2Gy5pq2MYbWNJqAkqxvElVfiqM1kh2s&#10;kGxvhTRnQtHdAemutvx+zJFMu5xKWBYGuqEibCXOVZSi90AFKmmDL3b34uGj57h54y76z41gYOIN&#10;3vz6dww1N6CSivKkuy2BZ034Ue0RfPVutL3fNiNvUkEFKEqQ9rgl2A8lfm5wWDAXOjNmYOF3c6A1&#10;WxOLNHSg84M2tOcQfnO1oTtfFzoM1RKGEroai7B4ri70CEO97+eo19ss0ECCqyXqNnmhL8YNo3HO&#10;uC6R6Elr7MPwpnrzUnEzxY0gdOOxC24mexJ+VH6h1qh20sDZNeboXUcVuMleTZP56UA0fty/Gb8c&#10;imEbhbdl6zHjHGHU9/ondMsKD7HC735FvyQICLpB2t4h2t9rjKFJKkBJPNAeS30+CUliSNJDjZnd&#10;ev5n4uMML8zO+7TFBJ5AUWA4TJU58nwSh0+dw+pNqbAi8GzsAuHsFgxb1xWIySzBeVrmicl/8G//&#10;BqkZePWNrD6ZimGqz2tUpldlPS9V3+gXSdCIIvyrSmxIgkOSHnJeksy4znOWuCG72klhB573OM9f&#10;kh5Sa1ASH1MhmzFNouchwSdTJth23XvL9/IKbTef48TIQxwfvIvqC9eVHa7vH1VAaiOQTtJGVbf3&#10;4BAt3ZF2/nCqKnGkuhJXLp5GU90u7MyOReJKH6QF+yN9QzDKd+2h6htF/wjhdvsZrvAzv/Z6Ehcf&#10;vaZqfszOgT/8h68wTnU8JuOyMvh//SHaBqWU0yAOt55ByaFjKKg8jPyd+5G2tRTxmdmIy0hDzvbt&#10;yNy6FVk5eSgoKERSRAQ2eDhjDXvkcFtaJG8fBC+zVrUBbbUWwJrhbKQHB32xwvOgP2sGjObOUsc2&#10;OprwMTFQWzfazJ0Ddx3CkLYtyEgHYeYGiCdUU1ztkBXkiSQvKot161GaU4Di0nLsralBfmUFcvZW&#10;Ii4zHZEbQ1GWk4mD27fi1PGD6D59EkMDQ+i+NIqzY48IsZe4+nBKAQoIBx6/I7g+qOSFJD+mkxiS&#10;EJlOipzja6bjIp8vyQ5Jpsjz5La8RmpXDlJFSytxmc/pv/0UnSP30MZOpe3iIA7UVKOkIAnZEStR&#10;f7AC+5tPoKz5NCpOnkHtuQvs5HqRvq0Mzq4B0PhhMWbMmA0TGxesi4rF+rBIOC9zgoOxObxslsHD&#10;2hpmVNGGCxbAVJudBlW1g7GxCsslS2DxrbRVkIU5Atjp+IgSXLREraqRDax8ZXc/fV2VGFm3zILK&#10;0BCrTcUqG9AeG2ONpSkV4lKspT2WCdExjjZIcLZHPNtYO/k+eOxgjS1Ui5JIibIxRqSVIY/NEEdr&#10;XLYuCDvXr0J+SBB2JSViX/EOJMQm8vuJReDy9WjquILHX3/Fm/t3sdPTheATy2uNY65myu420u7W&#10;EXoNYn1FDbosRbOvCU7Qbqc7OcOUnecCqri57CDmzSX8FmirWKihCa25C/5Xqz1PC7p8TGKxxhIs&#10;0dDH4nmLqQ4XQnPufMwiBOcxgkx0cXiNM/ojXDES4YCReLa0rWPJHirGUwSIVIcx9gxHTFAhDkY6&#10;odxkJlqD9DBB6yxFFn46lIBfjiTi5yOx+KUqDj8djsHXg9H4WLmJFvjpF3TRbnQ84AVC6PQSBudf&#10;/oTLVFIDVE3XCJpBAkds8DhBolQgQ2r1yfQRGc/rpC05wx5ZQk2NkUwwIShqcPD5VwzRWh7rHERo&#10;VDasHYNg7RAE82V+sHdahaS8XeiiLbn5npAjvHqkF38hCQmZDE2F9ooAZIxS9Y3S/g59/JtSf8NU&#10;pGOTck5/x7hM1haVR7s7IlaX53dT4Efg3ZgkKPmYhDzWR2VwVQot8Nxl06b+JzIVZqpeYe+Djyq6&#10;772nlX9LG/wCzaOP0TBwH42D91B/+QYaZdtFKoj2oQm0UEW0XRlB/827aOjuwtGGauwvL0ZFQSoy&#10;o1chKsgdccFBOLCjGKep+vrZ21669xQ9E09UplLVNpSVOG8m+Tl9xNjbHzHy+gsmPvKzpS2+wh+0&#10;rIJoHZigYr6AQ21nUHyEANx7BFklFUgr3ImMgiJkFRYSfvlIy85FQVEJMlIJnhVBCLG1QDh/ADFu&#10;9gh3sFN70HpTATotWgQXgtBpqR5sCTkrwtCYoLPQnA9rbS140455GtImz/leZX4DjPg6XR2EGC9B&#10;lLUZlYcNcgO8kbHCE5kb16Fk6zZUHqxBVetZQuQ0iqpqUVbfjMzyQ4hIykJKcjoO7tqJAxVlqK7Y&#10;hZLsTIwODmHgxj30UfEOEE7yXiWGnvH7EajxOpAQlSfWViY59/FYbstuhXJbJj/LVBlZ+6uUII8v&#10;ig3m6y7zuhzg9zvEzk5apQLvsEMZe4h22VzpwiDKKvZgV24CKpIjcbC0ENUdp3Gs9zLqWvsQn1UA&#10;czt3zJyjjZnfacHO3gdxWTuwu64F2/le4zLyERKyCa7W9nCjsvO1d1TtUo35MJyvCXNaYEvdxXA0&#10;psI2NKYq1FMrRiQpEmhugZUWfI3ME6SyDjRaqqbHrBDo0QZLUsSXalASJjJ3UK0HNpbd+WiTqRDX&#10;21hjjbkZ1lI9hotllhUjtM0brU0RZilbFBghlLDcZG2sIpKKMdHNjhbaCWn+fogJXIkA9+VYERCC&#10;pNStaGnrxz0Kg/GX7/Djpy/Yt2o1jtmZoo5qs44KsM6FFphqr8bVCCe9LNEV6Iy21e6oXuWI1Uuo&#10;4girBTO/w5zZc6ExVwfzGQvnLfwWVIDzGWx1voWATmc+FSBj0bxFWDKfENTSw0Iqw3kaWviBENSY&#10;O5dAnQEfnXk4tNIZXaEuuBJpj6EYZ4LQDWOJhCAV4bUtjrgYbomhaCcMbnbGLoNZPFc9NQXm1yNx&#10;+GttCn4/mqgmR/92VJbNsa2Kxy+E4I9UhDPOPv6MzgdUPY8+EX5f0StjYWKF39IKM/4cByRsFGQI&#10;FxlTm14VIskQGfuTccD/HAvskcTI9Wc40HQOUck7YGkTCHsrf3h7hMLBNQRrIjNR3zWIIdna8hV7&#10;fFE/Yn1kAFtWgqiqMFR0r2TDdrGw/6DS+4MWWJTgFATFEk/8+N9qyZ6M9cm5STtB6MlSPkmEiPW9&#10;+S17LTZZZXsJQGnl/GXsr/fe1DI9sb9y3HWLCvAmVe2Nl2gZfYqTQ49wauQxIXgLjQM3lIWSTdNP&#10;XR1R5dhbei/hcH0DSooLEbUygKpvOTLWB6IgNgKnamtxeWgM3eO30EkAnn/wnP/3A0ao8kbf/4yb&#10;n37DdR5fIwBvfviFP1jJXFIFMQQIPTceKcVZRcu9V+Zp1Z9EWXU9ig9Uo6BClGC5GgOUSiZJaYRN&#10;ejbio2MR7k3LS2sU6WSJaFcbBFNBBJqZw9fElD9CE3iYGMN+yWKqPW0CUFO1UttuuZUlvEz5g6Wd&#10;saca9DMyUFWkZdBeqr6I9c31dkdOoDeKI9agtDAXe+vqcKyrH8fPD6Gm6yJa+odxrP0S9tR3o6Sq&#10;RY1XFhYWUSGWISFyEzb6uONo6XZcH7mG3mF2JsN3ldodJAiHRblJIuM/xgClFVsrY30XGKrlNSY2&#10;WNr/NQ7I58nzp8f/rj37QqhOqi0drkmyhBa6e+Q+OgSAu6lYsxPRmJuCw8UFqKypRXh8FmysvKlE&#10;+IPUNISLGxVOLu17x3k09g5hb3MPiqpPUOVWITmzCOsDQ+BtbQNPKxu2drCl1TWarwUDqh3DeZrK&#10;EjsYmsCaNtiRCtDN0AB+tMGyl8ga2djIyopKz1gtmxPgTYFPn4pwKfwMDOCttwTeUnKLrewO58rO&#10;y5Mw9aJ6XM6/GUiA+i7Sgr+eDlbI1BpjfbVKZJ3pUoa+miwtG2rJWuM90TGoKyhBHTumno6LuEHh&#10;cp+d7usf/0b7y9/38zf4/et/oTkmCdXLDNHi44AWb1u0B9ijc6UjOlc7omeVG1ppd3fRAfhpzsFC&#10;QuqH2d9h1uxZmPvDfGjN0sLC2QxNQlBTF1oLdFToLFyMxZqLsYiQk/E/GQtUwc5CZ4EoRtpkqsNF&#10;c7WgQwWpqTEPmnM0oM2/779YE2U+1ji71hwXwqwVCK9udsDlCDucX8/7Qi1xlQqx2VsPZ1fa43O5&#10;WN1IfNgdii9UeZN7I1T7pTJCWd8pKxzFiML/AwxklMIpUNjQAAAAAElFTkSuQmCC"/>
  <p:tag name="ISPRING_PRESENTERDATA_0" val="VEhJIE5BIFFVWQ==|R0lBTyBWSUVOIE1BTSBOT04=|cXV5dG4uYzBwbUBnaWFuZ3RoYW5oLmVkdS52bg==||e0M1NjFGQ0YwLTFFMjgtNDI5RS1CQzI5LTdCODc2NThERkI2Nn0=||SVNQUklOR19QUkVTRU5URVJfUEhPVE9fMA==|MA==|||MDM4Mzg5NDQzOA==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T\uFFFD\u0013{9C8D6C90-9E57-470D-A31B-3BBFACA12436}&quot;,&quot;C:\\Users\\ADMIN\\Desktop\\GADT ELENING&quot;]]"/>
  <p:tag name="ISPRING_CURRENT_PLAYER_ID" val="universal"/>
  <p:tag name="ISPRING_PRESENTATION_COURSE_TITLE" val="GADT 2022- 2023"/>
  <p:tag name="FLASHSPRING_PRESENTATION_REFERENCES" val=""/>
  <p:tag name="ISPRING_PLAYERS_CUSTOMIZATION_2" val="UEsDBBQAAgAIAAt6V1YyG7oi+QMAAOAOAAAYAAAAbm9uZS9jb21tb25fbWVzc2FnZXMubG5nrVffb6s2FH6/0v0fLKT7tvVub3toUwFxMysEc8Fp2r0gF5zUuoAzMOmyv37HhnTJ3SpCWilCsZHPj+/7zjnm+vavskA7UTdSVTfOr1e/OEhUmcpltblxluzu598c1Ghe5bxQlbhxKuWg28nnT9cFrzYt3wj4//kTQtelaBpYNhOz+neNZH7jRF7q+j5OEuIFOHVj4qaB6+Eg9Vx/njKaenhGQmcyU0jD71mgJ7GRVQVBILW2G00hc3H9tbc6zglljC7SyA1x4Ew8pbUqkcfry6yF7j2ZuYzQMPWWYDhMnEnId3LDNUCInlowXzWX2U4wYyScgUU3y+CAfJKF1HuUCK0Bi0utBmSKnUlyOYKMRgf4mNqOxW45JRRgi+MONWsSMmxzqVDF69oCN8JgFLiPOE4TH4NRY5qyNFlGEY0ZnkKERi2ybIuOENmgSmnUtNutqrXIkaysoPgJwqUahU0yJ2EK7m1+/TYJCHtMF9Rgzdq6QuD8w5yENF64wYn19fp95u9BFf/Dyz2o5DJeVi7DEGU87yL3Ywwb03RF2O/OxK8FN+i/SP2MZLKtTW2LHS/ajqa+BQ25OzQMN4r68jvE7fHs+9Bpn4YspkGn5TTEDwxqF57jzkUxvncm5jl4bhnHOGRdBaYksVL16SIKsJXqo2rRM98J0/V2UrxYYYpKy7pveOZFpmCjagepndKFC7DHOGEx8Q2lUPOqrvc/dXpv9bOqwV2DctnwpwLIMD4ND+b9thYNuO7YUKZGoHJyVXJZXQ25hhyhICM3SVY0hrxwpUWNONrypnlRdX6S37GjIcMk9ClA6LMj46a+Xw1DjBLGVV2LTA8bgyhdi0zPyIqEU7pKmRWCIaNsGw2Al9tCaGGjlSYVnnW9XawVMFMIaPcWNfBuaRoEaAE14s4wjKIH0ACIjo45QefOhM7HnHjEMEPgMXTmaJiBOg/SOUgz40YJxb7vM4a5nVRtAzuGTRCQzb65Gucmwd+WoBjiBm9UQGf10Kg3cicgjjoX9aAjKEofT2GEpt+W5I/0ziWB7UA/0sz3dijwfMerzNw2Mt42Au3hXS5z+85IzPr/s5V/I677gvzS13I4xQ9fxsZzUv5vqI9rLcqtHnJtAOvDvyQKU05vhnBO6pf5f53ZH8LM0ZR/Nz8nt4kxHA0G8U6kzmfrQyOxSjm7S1qhXN4ej2bWSRtjhAX45HoNJgtZSrhJnGFzucAG0QSaTdd8TjJZqbbIrbAK+d02IBhMbSn+Ow3XNXwwmN2CNwdguwZ4+54ouuTizmk0Yiq+auNsfo6kcTlLydKzMScpvbuDibReD51gBHL/kAsJ74qtVCVs/RDp66qx36LXX48+Tf8BUEsDBBQAAgAIAAt6V1Y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At6V1Y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ALeldW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At6V1b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ALeldWjnP2+moAAADlAAAAGgAAAG5vbmUvaHRtbF9za2luX3NldHRpbmdzLmpzq+ZSAAKlHCUFK4VqMBvMTyotKcnP00vOzytJzSvRy8svyk0Eq1FSdgMDJR2civPLUosIKE1LTE5FMdTUyMLJBadKhIkmTuYuzpbI6goS01P1khKTs9OL8kvzUiDKnF1dDF2MlcCqarlqAVBLAwQUAAIACAALeldWvH0190oAAABJAAAAFwAAAG5vbmUvbG9jYWxfc2V0dGluZ3MueG1ss7GvyM1RKEstKs7Mz7NVMtQzUFJIzUvOT8nMS7dVCg1x07VQUiguScxLSczJz0u1VcrLV1Kwt+OyyclPTswJTi0pASos1rfjAgBQSwMEFAACAAgA44YCU8PEmHZHAwAA4QkAABQAAAB1bml2ZXJzYWwvcGxheWVyLnhtbK1WW2/TMBR+7qT9h8jvi1sKbKuSIUCqeAA0qdzeKjc5TUwTO9jOsu7Xc+LcQ1qYRKVWyfH5Pp/L5+N6bx7TxHkApbkUPlm4c+KACGTIReSTr1/WVzfkzd3lhZcl7AjK4aFPcsFLAEuIE4IOFM8Mgu+ZiX3SM7jITJxMcam4OfpkOUfudqflglxezNBFaJ/ExmQrSouicLlGhIi0TPKSRLuBTGmmQIMwoGgVBnEa7Mr8HY3fVApqjhnoHjIzz9+4Jmk5HjUfkBRLV6qIvpjPF/THp4+bIIaUXXGhDRMBEAcrObOl3LHg8EmGeQK6tM28KsgNGFMGYW0zz6z44kY4WgU+qRy2KWjNItBuIiJCW7+GsyGoMI11y0S4FeyBR6zMbatrL9uijkTHUpkgNzX6AMedZCrctvaev0cnIvb2CdNxzacHuVj+A6+TsX7b8n0yFptRvku4jnGpD+ms00nQ4a5eamtsZfu1ke26ZCKOgl85VxDa12/tCZgvSLVhK3Mbp6uLABfwac0CI9XxPcJQurVs3FYpbqUU14JaDrfdfdNRkCbbPTCTK2hKNfMeeAjyM1PK9uvOqBw8OjLWWDoEe7RKuW5S1xAvNmny6h96U/qNWvNTn+uMBfyPxnxAorYmXITwuOboYyDFmhrAYpc212SJW+7ZxaTzXdo7TANTdxKwKZiIY5iKAM9+yAyjnZ2egoJiGl2CXI2wvYWT4JhHcYJfM8kwXj1JkzJ1mGToLZwEJzI4TEBb80ngTskCM9R5luEA+LN4f663HaHjlox02YrRoxPj0AtybWTKn6zSB3PSrKykz5zeywvn1KcBvc14C7men0OMJsEgrmYu7M8R4Fx44FBsBjxXtdXNcIhPzPryaTTgS9N9OWOa6VwatlllGc9xMHlWeTXnOM9GPiHsWZ6Y9/2EhpeHhY4Snr43pri+41mVxYY/gVPwsPxrsFhiqZ0YSr375PXNsseAWsTJONjemk7tuJeiqYPrUvtW/dp2NDdUrZVKZqck5dW9qDDVPHiHcoyUzEU4EoBtWE2vE5zHbxUwJ4E9ZrR4gcdDZj55iQ91zrevbruUrxe3DdbGdV9tXMXyjOuoDriTH60PUpuIV881fPwNUEsDBBQAAgAIABB6V1YGoq6pcgYAACYZAAAdAAAAdW5pdmVyc2FsL2NvbW1vbl9tZXNzYWdlcy5sbmetWf9u2zYQ/n9A34EwEGADurQd0GIYEhe0zNhCZEmV6LjZMAiMRdtEJNGTKCfeX3uaPdieZEdKduz+gCQnQBJEMu674/G77470xcfHNEEbnhdCZpe9d+dve4hncxmLbHnZm9Krn3/toUKxLGaJzPhlL5M99LH/6oeLhGXLki05/P/qB4QuUl4U8Fj09dPTMxLxZc8fRNiySBjaA4dEOLBx5OABcaIBtq4j6kUDMrLdXn8kkYKfFUd3fCmyDIJAcmFeFImI+cWbGrWbE49SbxL52CVOrz+QSskUDVh+GpqLb+wRprbnRoMpALthr++yjVgyBSlEdyXAZ8Vp2CGh1HZHgIjnczAQdyIRaotCrhTk4lRUxx6SXj88PYPU83fpo3LdNXfToe1B2oKgypqBhBWWsZAoY3luEtcB0HfwLQmi0CIAqqE9GoVT3/cCSoYQoWaLSMuk2hBRoEwqVJTrtcwVj5HIDKHYUYZT2Sk34bXtRuDerK9+bTs2vY0mns41ydhdAmHMc84zlHMW8/w5PlwvmGCnBh+K4oXQ/YCExKWQTH/sUa/X93Ne8EwB3HolleyCp0kWuZF3FVne1KU139DZpykJzb6708mABGe6oM+oR2E5u4/Csw6ObsDPN+h0A85Oo9MMQwImOLiucmIFBF4Mo5lNx72+BdnVpHkQaoVEuM61JPENS8qKXbVyNrnb6Rz2/Vo1dnEP2Py+ydryJlB9t5HjjUAq7RGEJdM1y7bIkUv54y8fPjy+e//hp04wIfDJOQZCBun92xZALg08p5KEyCWfYbf132523pQ6tgt8rv/pZg3UvQG+wt9Gu2kQAMlrhtqh0QudC4cYvbiVJVqxDdetZyP4g1EHKAKR111HfzCX8CIrGyts6E0wkAjqiga2pQkKhSDzfPu6Ep1SrWQO7goUV1UcG5+aVfrzdVV/FbekFiqQr1imTGTnza5nruPhoSHZBNiNR0Tr9W5RgHQEbyi90WXzGlw8ZIlkMVqApCDhhYit14mY1xJa895P2LYxigDPoIUB2T0nBPka7t5oUYzRMGd6sR1RAhySAAByVvD8BNvIcN2YI5wk3RDG9mjswC/VIYzFcpXAr+oah0+ACT5vVIpajnEYzrxgqJOm1ZihNSuKB5nHRyw93M8mYNu1PCgEix6A61a5BwZ+CJj88pzPVTMYRIkNv+u6gqUCASNqxECXVFoWCsomXSdccROt0Eth82pM4gsJ9ZVwmJwM98G7KbZGmjt46lrjaED3EuqwMpuvWtpBcX6zPg6roQSaHHK+MaYaDSbNz6AuIIZeFwvvGjTwuovFLYEREf402RzMqqB7O1Haid6caY1JtvUopNm0EbIs4I1OCUiT2ZHivJubkEBfd6mNne9oa4W6m8OWYgNDDBCQ542OQO4tMtRF9Wlq/x5dYdsxnfpL6rGtmflYvGHZXB8m5kzv6RY+i0VsPtO0N/7/KsXfiKla6s/qLuEOyeezrvEcNZbvVARTiqdr1eRaJ6wO/5QodIl/N4Q2Sz/N/34kf5GdORjin70/R4eFLnvUGMQzM9V+t146knryJzCw6OYIM0bS3mqs3Q5sT3fE5nPHk53tXh0dM+xsIdtbu14N4Ep0KkY4hhybyEMYdVLoQu1tzdnjMHxz6mhvPyOD0KbQdWb8rhCq0bOp59b91ZTz6Y31YGY9ajbUpg45uuMAyESkEH/cAnM6IbsMVC3iaCUzWSaxKf9E3Js2AbktU/71NLzIZWreJqzY0b9qUx+fE0W1uKBy6neYp/YV3Hp/Dgr49F0KCQ5gjLGwa+nZx9LVnrQ0gvLRqXBouBudoI5SpuYraMcLWWZxS6DqCDYkVxjA6jWHnOXNU1gN8EUY1VtUv/2tE4ie6EBEyR7sD1cqXvzZGUQvY49RXV4o/qiagaYDw6Iw8q6uYJJbLJosKB4ch2we2ljVR+WdXcuTM7WB/S9yJGVVU0xlCq/Om/1SfV1nyIIpxdZ4AvUXmnKTZQ5DZxeEHd0sbxrAka6uXAuAYICgQiUckUem660Lqr74AWU2h7Ref8Lye5B1KmXSKTazgbqcVLc1Pd2BlCoRWafIn9dU9YKp7Ud4ODQXQpBJOO/fVzNEDAfOeX0zlMhlazBrjF3oGl/g8VioroABIfsLH32pYS4QHMn09xL//fNvk311SVhrMshe9fwkepuv+/b+qTDfaFy8OfiC439QSwMEFAACAAgAEHpXV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QeldWGqUIRIAFAADSHwAAJwAAAHVuaXZlcnNhbC9mbGFzaF9wdWJsaXNoaW5nX3NldHRpbmdzLnhtbOVZ3XLaOBS+z1NovNPLhpC/phmgQ8FMmPK32Gmb2dnJCFtgbWTJlWRSerVPsw+2T7JHODgQCJHb0Om2Fxli+Xyfjs/R+bMrbz7HDE2JVFTwqlPeP3AQ4YEIKZ9UnUu/9fLMQUpjHmImOKk6XDjoTW2vkqQjRlXkEa1BVCGg4eo80VUn0jo5L5Vub2/3qUqkuStYqoFf7QciLiWSKMI1kaWE4Rn86FlClHPHYEEAf7Hgd7Da3h5ClYypK8KUEURD0JxT81CYtRhWkVPKxEY4uJlIkfKwIZiQSE5GVee3htssN48WMhlVk8aEG5uoGiyaZX2Ow5AaLTDz6BeCIkInEahbPjx20C0NdVR1jg4ODQ/Il9Z55uzZw2PD0xBgBa7vNoiJxiHWOLvMdpRkTCS4g6ialikB0pW1JUlNPut8IVsKZxzHNPDhDjK2qjpN/3rottyh22u415fDTqaqNcJv+x3XCuN12k33utf3Xe/6wu92CoN896NfAFRUM2v6wdD13J7vDq/ftvsFEfZK3WPcbr3dKYj54L712n7RnXr1blHI4KLfs8M0+t1BvXdVSLWLq4E77LR77679fr/jtwf3qPm5XzrhldJqsFQgqEQql0NCR2k84pgySFAP4kIRDSmOYTkhvmhRiOAxZoo46K+ETH5PMaN6BlF9AJnwhpCkrhIS6KGJ2KpjotC5p8sIQTEI4zwfnLzO08Grs5VHL2W73z/WRi0reYIcREKL76x9+eAkV//18Xb1H1G0Agk6wXzWEZPvrv3Jaa794enpdvU3qVmZ0pCIHpZynqLX1X/SfEvVoHz0lAqP7FbBWuMggtKhF5l/eWUhRY3tcaDpFOoSeaDrOGXMS5NESH1fPJYXcyUeoamMBV+JHXONRoKFuddIPCJhD8dkqeB6N5S3QLLsoDFEOQN/9hPCkYc5FHmqwcdBTqDSkdJUz4t76066LilmCPigCyGo6635PIiwVCthnfvHFNag9kdPaKL+zMydLT0q6jFwATLJxUre5SFqSnwLTYmN+IBwG7ELODzMHCAirZSQWBWQRHXGrIRjyEQ2gh/ISFFNrERFykI0Eyli9AbsLBDkjDSG/yKClpshNJYinq9Cw6aRmrtlSsktCd/YbHQFW8QpIE1UM6KzHT6l9AsakbGQwEvwFNwG61Rl/PuFiBOs1D0pXuj4Imsp2r2m+/GFeUAcTjG0Z8XIIbxJnOid8OMZ4kIvcGCOAKdwKoxTQhrO79k82/7XuyHPMODnZ/LGCr+iccrwc9LnBlmi3qHLd7NLEcc/qYH1thGezgPdBO+cGkKcgksyTrgRQHWgPCW2hAHmSHA2QziAFk+ZtDGlIlWwkiWIjFp9vYYZHo7p/GoClQx2lCGRVpQH5cOj45PTV2evz/dL//79z8utoLvmd8Cw2S7rfhtbxyxr5IOR7gncI6OTHerBAPUE6NExyhpXVM0tI5U1csP0Yo19OF5ZA9eGrCeQW0atnSG3jGpr2JaQscl04doZ2jzpW8DbxlD1ht9+3/avNhDMw2+9SayUTAO7uZ+dzxY/ajvrufVh4wLBEbns+N65TUrqCcj+OoggqY3N6y5LzHwcsZHtX/rgf9eK1rjZqlceuu+tCMHhVpnebtte3+qB39lIDbPedrDU11qpAL3KJKu90K0wGkNzHX63yvMtdcAqhp+5hOwstf4/UtU3j95ZrttRqiJYBtHOju6vUUx26aCf2Ow/9jupn/nF0XDx+t1GuIvlDZHIF4JZyQ8WL5lRm4+tmhOPEBQLSewMGFrJ9VPNKCd2fZS2s8SzxeJqMHlut/2232n+AuXmB7VgdpV/rFr5OpV/NVn9BGzuxJTTGMxqXkbk341rJ8cHldLmW3t7wLb6Hb629x9QSwMEFAACAAgAEHpXVo/SXjt4AwAA3QwAACEAAAB1bml2ZXJzYWwvZmxhc2hfc2tpbl9zZXR0aW5ncy54bWyVV21P2zAQ/s6vqLrvdBS2DilUKm0noXUbGozvTnNtLRw7si9l3a/fOXYSp01IR4SE757nfG++E5F55XKwB224knfD8XB6MRhE61xrkPgMaSYYwiBmBh6Su+HX36vVcOQgSij9BIhcbo2VlLIBJ2CcIyp5uVYSyc6lVDplYjj98LX4iUYFso+lyK1zORu2hvqaT+Mv94uzKP6Om/vJYn7bRVirNGPysFJbdRmz9etWq1wm1rVr+3XRdocMtODytdcjwQ0+IKQNn5ZXy/FyfB4l02AMWJduF7Px7HMvS7AYRBX95ObLzexMTn3V+4U5ou254VjQJuPJ9eSmi5axLTSTPF8urhbX3XhJ1ptVedcvR0D4g72RU/MfQP+XcZXl2f/0SKbV1ib0iDOxXy9HKJbQ8yPC4tZ+vQQbkL2otyGN4AmVQenEteJH+3WBu3Lp/wyHRGTftlbi0RbhaHrYDokFTFHnEI3Kk9OZnXr7mSM9JphumDAECEU16JEifGS5Kc00ZTXuF7xxmQQgL6gRL0rkKcydvwGwKa/x8/l9MVdC/ypZ4KCGvRcGHtbCGvmD0nqCDIQ18slW66cUhxP4scZxyn64Z76Y72eftCAZHct8ladSa29a2Vdugqu9oMSkKoFp0VbPPAVbtWhUyJxLoxOfIsn2fMuQ9tJ3i4sPRTAmGh0pfKe191WEHAW0tdta5dqQM6R+8dH6yrVoHMUtDjPDFWywRDeFdVHstgjTYY/9je6tVWlz5wHSKrkbpky/gn5WSpjhwPPo+ZEZt5RPGXZY0yoF/SA36kyOVAjn2lfuAZ6JZohsvUvJoS77VTpdVduLF/lb26oq8zQGvaRm4FB2Y1PmcDu+3Qn6xRcOb5A0CR1Kx8QdmZOMV80eCHz1gen1rqy9OzhNmgvkAvZQDpRAUATcFVlkqPXb4rWt1ezHQHJOM/rxU3dJaKepaCG8kFuqOchCRX+/I4tNEVdjmPSN+nJC2k4NQU7gO6lhmvRtGaRaNdLJclRPyDR6Z+uzD57tYSZ5WkwfUmDVM20axxFKZT4vhbJ0+EReu2A3VmWsirBF00WxM3Y6bqMUmuMB+0zPc7rRAOFwLYQXwfj/BodYMZ38qCCNfdCidmyKkTZmMatpyqcZRqNA5IoT1iTlktt/S+a5QZXyv4Wtpd85PhfvYi7IIOmm/wBQSwMEFAACAAgAEHpXVnQt3799BQAAXB8AACYAAAB1bml2ZXJzYWwvaHRtbF9wdWJsaXNoaW5nX3NldHRpbmdzLnhtbN1Z3XLaOBS+z1NovNPLhvw0aZuBdCg4E0/BsNhpm9nZyQhbYG1kyZVkUnq1T7MPtk+yR3ZwIBAiuiGd9iJDLJ/v0/E5On92/d3XlKEJkYoK3nD2d/ccRHgkYsrHDeciPHv5xkFKYx5jJjhpOFw46N3pTj3Lh4yqJCBag6hCQMPVSaYbTqJ1dlKr3dzc7FKVSXNXsFwDv9qNRFrLJFGEayJrGcNT+NHTjCjnlsGCAP5SwW9hpzs7CNVLpq6Ic0YQjUFzTs1DYXauU+bUSqkhjq7HUuQ8bgkmJJLjYcP5reW299uHM5mSqU1Two1J1CksmmV9guOYGiUwC+g3ghJCxwlou3/wykE3NNZJwzncOzA8IF9b5inYy2fHhqclwAhc326QEo1jrHF5We4oyYhI8AZRp1rmBEgX1uYkNfmqq4VyKZ5ynNIohDvImKrhtMOrgXvmDly/5V5dDDqlqtaI0As7rhUm6Hht98rvhW5wdR52OxuDQvdzuAFoU82s6fsDN3D90B1cvfd6GyLslbrDuN2m19kQ88l9H3jhpjv5ze6mkP55z7fDtHrdftO/3Ei188u+O+h4/oersNfrhF7/DlWc+7kTXq8tBksdgkrkcj4kdJKnQ44pg/x0Ly4U0ZDhGJZjEoozChE8wkwRB/2VkfHvOWZUTyGq9yARXhOSNVVGIj0wEdtwTBQ6d3QlISgGYVzlg6O3VTp4/Wbh0Wvl7nePtVLLepUf+4nQ4pm13987qtR/+2q9+g8oWof8nGE+7Yjxs2t/dFxpf3B8vF79VWrWJzQmwsdSFil6Wf1HzTdXDfYPH1Phgd3qWGscJVA69Czzz6/MpKixPY40nUBdIvd0HeWMBXmWCanvisf8YqXEAzT1keALsWOu0VCwuPIaSYck9nEKEdw/4w4aQVgzcGAvIxwFmENRpxqcGlUIlQ+Vproo5me30k1JMUNQsKHrIKgbLDk5SrBUC3FcOcRU0uj0D19oov4s7VsuPSgaMLA5MtnESt7lMWpLfANNiI14n3AbsXM4LcycGCKtlJBYbSCJmoxZCaeQemwEP5GhoppYiYqcxWgqcsToNdhZIEgSeQr/JQTNdz9oJEVarDKsNFKFWyaU3JD4nc1Gl7BFmgPShDEjutzhS06/oSEZCQm8BE/AbbBOVcm/uxFxhpW6I8UzHV+UPYTnt93PL8wD4niCoR/bjBzimaSZ3go/niIu9AwH5ohwDqfCOCWmcXHP5tl2v98NVUoBPz+RNxb4FU1zhp+SvjLIHPUWXb6dXTZx/KMaWG+b4EkR6CZ4C2oIcQouKTnhRgSFg/Kc2BJGmCPB2RThCHo6ZdLGhIpcwUqZIEpq9f0alng4psXVGEZF2FHGRFpR7u0fHL46On795u3Jbu3fv/95uRZ02+32GTbble1ua+1cZY28N8M9gntgVrJD3ZuYHgE9ODdZ4zZVc80MZY1cMa5YY+/PU9bApanqEeSa2WpryDWz2RL2TMjUZLp46QytHu0t4J4xVLMVeh+98HIFQRF+y01ivWY61tUNbDFM3Otfhz+ugQ3c5qB1juBQXHTC4MQmCfkC8r2OEkhjI/NGyxJTTBw2sr2LEDzuWtEax1p1xwP3oxUhuNgqt9tt6/esHviDjdSg7Gb7c52slQrQnYzLagv9CaMptNPxs9Wa/5P5raL2iYvG1pLpz5GcVk7XdG12KvPZlpITwTJKtnZYf+KC8eN88gtbeuXpV6uKMwpISg3omar0r/wuaDB7hW4j3MXymkgUCsGs5PuzF8XI4yOr7iMgBKUw19sZMLaS6+WaUU7sGiVtZ4kni8PFQArcrve+12lvNaKoXUj9FGnsac1XXlVfmxY+L1WfPRa/4e7A+uIX8dOd/wBQSwMEFAACAAgAEHpXVuHhgEfFAQAAnwYAAB8AAAB1bml2ZXJzYWwvaHRtbF9za2luX3NldHRpbmdzLmpzjZRRT8IwEMff/RRkvhoiA534BgwTEh9M9M340I1jLHS9pu2mSPjurhtq17XK+kL/+3HXu+7+h4tB/QRpMLgfHJrfzf6pu2800JoSJVx1derRC60HkuZreMkLoDmDwEKq77/+yMdfwhU4YE3QZP+sw0ojXoD6zYZQaeLcEUI4NOnQKof27tA+XIk/O5WdqmorMtqclEohG6bIFDA1ZCgK0jDB5UPzmAVaMFYg/kE3JIVO0Jvwbh57yd+Ik3kUL6Yml2LBCds/YobDhKS7TGDJ1qf8Y71MervnIOoL3/nS0lyqlYLCTrwcLcNl6Ce5ACnhlHcaz8LZrROmJAFqFhRN7iazP9BO4H5DLbrKZa6+6SiMxtHEpDnJoNelxTIexeMuxupYvW72krecgg/lK4ZTsgdxTijkJT/jArnATHekj0Z6OVGKZJ2zrOXiqV5OTh9Wh/V9G41jDBMU65+v4lovk+k1ozNmhTWRrTcYc7d1jHHhc5szrEI5p11aWR9dRuE1ORv0+5stVs7TKNt79P61rpuIHYgXRFrbqb4mkLW9gFixDWqBoYLmDZaq9fBBQJQi6baoubrGN9NOqOtA6bmFWye/OH4BUEsDBBQAAgAIABB6V1aUE7MiaQAAAG4AAAAcAAAAdW5pdmVyc2FsL2xvY2FsX3NldHRpbmdzLnhtbA3MMQ6DMAxA0Z1TWN4p7daBwMZWltIDWMRFkRwbkYDg9mT7w9Nv+zMKHLylYOrw9XgisM7mgy4Of9NQvxFSJvUkpuxQDaHvqlZsJvlyzgUmWIUu3iaOJTKPFIscdhGo4VNe/8Aem666AVBLAwQUAAIACAABY0xWnUK01kYvAAC5RgAAFwAAAHVuaXZlcnNhbC91bml2ZXJzYWwucG5n7XwLVNJp169Ncysrp2wyJ9MuXnI0LW00r5SWZZo2OVOppJUoOooY5gURaCozy9TEJPPClJbTW0aiQeSFyiZEVFJLRBRSQSxEUhGEv8DBmqz3/eb91jrrrPOt73xnXLpY+t/Pfn5779/ez97Pf1XWvoBdixd+t1BPT2+x7+4d+/X0PjfS0/ss9+svdX9xCl5nofuYl7h/l5fe3XaT17pfPodu37tdT686V3/m6Be63xck7A5O1NNb0jT7M48O/x2ip+cT4Ltj+0+pYZJ+fm596GEr1SR/+wPc8bFtoiVXqJvdrox/lh1w7Ex20xeWWyNOBZxYlHB8y68C87RTRoIE0g+Jm73qV55xSS14kLXWtG+0wbuv2BNJQQ0MHn2ZGzb1E1v1Ey2M4cYfS8O8CHr5Un1YfDjwZzXcQAdFz2if3buPH/+Tj6LvjTCycjOG41lXHxANtRteO2NR4RxiVzlf75E6bT9103e2LZMZ9y9iohQF+IRVgX+gE5B6eg8CWzK8jsLKCRwPoUXfs6DjZmBTPb2xLo7wSXTeBpZZ9w8qZFZz4Fd6J4Fy8IYVn/w6FLk040mvD6gG1eL34GLloOcDdz29Piuh17V75A7WaNnEsvihWw8M7Az0YlMBCcWMlyauynTmp08OTLHDjS4Zlc1sbOafmYFduQHeUDD9zFnzZjy8exKkFTmfBVFQjDmdfWEaU+2rr0ArAzbtEERaYVdF0eN0mBcInzws0FeYKR4L572Sl1StWUfPpy11bCnUx04d5KdP07Ez9AHSZZLo+FnEUTPQzICBWSCgrMSqKlPsqSWIAeUESEMPX2RPSz7w0OAfX57krtpruWOHqvVBGvVtKG2KYKYZgs9UDpDAZcLyyMqJjvAZRV3AJoQJR+RUQ2fno0eTSjYH2aVLUXzUdB0NqMukaQEadjpT9033nfpefrUPJMSvUdD5M218d56RtbHcwfF165BYq3pzMBMPt19l8cfLxMtxNZTNdAVNO2CmfiF9GZTjlsvXAIp6BbqJSCzlAL+p0Qx+PR9Qa+Wp2Oxu1AKdqaoFO/K1fgaRdXfPvWgbSamPrBvLvo3XN95H04arxXToW4A5ibZjTWgmEnGSu1OjkWN9HUJHzuTWiJvg5qe2GV4osoaoVRHNeKlDF1PwvIAcK8MZDwhINGajoI/at252xLW7e3pOJ2qHKy17RZowSL4KzBpk8Z4dsBVsDXXgeP7kmjNhQ5swwwwCmhQZNR7rgDKr5RLoYZo2fqPIfezyZ48kMKul6s8jiiUP1+13LuePF0oeOpbdAK/ca94brK82f5OrnQ7E1GPK+sX2gcaXfPeQmXoNi7tr3JkOymjDWnfDEgkujivHqaNKwY2ld2SM0rqGO3xoJwh3lQhEqiuugdrv4IcYrhx+UBl172A+4hrDeJGvIHgmhYcUHT+m6ZdiFOMkOdoPm7xdjmM2atVS7dMajbVNr0p9upqP9WtkeSaCXU6v0ZJhIQN5AldSPARZKCSZAPLsTPJeiG4zsyCbIMQMtV2aLnLLZa/iHAy1fy29XXml9MTw8Qa0u5xm5NLeMWSjvXllupmmTskVUz6TPh8CAVTZuHPiKsdL7Ulwe1Y1JaJdGgW4Mo6TI1jSdJt1NWF2YuwuAPheHAWSyOGsb5oVsGAtKi0+SnraJAKLlqzsVWRiotSw1xSQXPE7DZSvaWxrnEzSUrbEKPxMMyVpvfyWjiRIKbhQoiJwXXR8cAh4kxiNWLtOQfCmaWed3PzbFtxpzYT/OYdtkq+eGP8e9bwEgmxkCY2fDgNg3peNsHtl8xLk/V8+UDqLo74pFep0OsHqIuYPYgbza8XNazy4w6mqoTFFcUTrQ9hgd3i4HZyyFrhS1Cf50Q7yhOB7opaxs5BCWmPh3c2ILGqFIuvcDQFw2Vfg4nvQOv/uxOBCoTgZzSHDcLI/fIpbna2XqdSQBrK7Nir4bo2kji21YXI5xkpX7TBwYHecNFfjGS0m7x+yjrIqlfDdnch4CpE7NPJ86HYVamScxh6S3qJUr26KDsYQECbKNJQbAhlayASA9a+xuyjh0Lo4XMWjaNzUjEcMTlRBM2O1taLz4uDhlnLJgyXqVkS9RCxHd7M2i3oM1B69GvUbops4iiA5/tyOOV4rjlH4jt1OXk0d0/3UVxEixswoos9PcmNxmYUz/Etx9kaXANY1vtaYtd+uFss94qolL9gG2jCGE/oCrqf7MEgy8zfy4hauEPac2yhVdJFjmEsi3bayHrkCEvtY1kNL5cPwwiTujjXsoiGG4AcA/QZyM7C1UB92vazziFtHvMX2WseFaXyNnGKmbfMkqQ/YSa3E6h3YOu0dtpxPNLJ2UEkp4py7da8VlyX7d8hIhORsNdvaB2HpbU+xok/8hC/Qd7npnjMBxyqpuUQMZ2ScoB4bny62NuqFcaKAOuSIIrk2V5NyAkjCrgLUEC+eXSCZjQyIGjttzr5M+1lJQffnTD5n2WLZpLC6emEPvzy9n2/mi3Wr4Uv4nRJ1vmA8X6Ji9mIS+7lodwu9Pl7ysku0cYYcsZSqNVGpCeNxQq8vWyTimeLHsaCY5kdbWeeEgPlpoZN19GlJen9nN8cTuMIEtqd3tmSmo9sh1xdfD11yGCt/yT9biFFrXIPiBE5yw18rze02GjnEjIXvz4uEXV+tdBV620kNkU4gwxn/Z0AWphDqwCfyTfOUaXVa8Ar02m+UDxv8r984zErur8Igsav3NsLpHViPEMWLpNUIX2qeYHNXI1zrKRx/2QiSTfOHxg9eA0eHW6kxpDv9VhsDG8zee2D/GoqFQksF1cThIpVU4fGrTBX3hbRckogykzF9uPHsQBJGQ5bTCyDBGp6ufkquWBvrPWiQmK/TGplzmTsFmsQRBfZZzWV93y9vG9dG/VYinUwKLYuEbSuVnX7VcXIrN5JUwATE0XiFWM7sXQMcIp+WmLCTvymdh7W0NH4rEmOCuz1krYhO8mu41CXLI2xFB9eOyeZC1bv276+FztTkakbP8KK1VFsybjodPTJ6JshQ885grImOCSFkijP9bR/UrlZw/BI9oM6driqgH2wEJSUHcEWtQ/Bhp+EUNza1od7ehUwp15ZKtQG1Mlp5ZmOALic5FtB48xrFdiyAoClAXYmYKI6TImKMGIHNnZiSe44Q62igEB+FXzffc8yHMbQJRO8geesqDhl3biY875PkCLGDbCuZD5//GtOZh+WesZ7fv+gQd03qljVjX7Uaf04RGqdSJtYxTtYtLgFgORb0HizfMgJ2qgAtn//GNpZyazUqlEJrx5y6HNHHuxmUFYvXv9T5W4PWq/1AdLgC6i4gyRFZ7tO9xdt9Cu8rbHvGQOEi0m7jPMfvr46C2P3kNoXElfiz3Q6UfWZzkmilipt216Mlw53c6/hMQgrKJcpROBPUDAWWz6HzW2GtUnS8d/GMpct9T/x9aaK7WtIs+YWO5xP6rGDBndocU5Urw7MXgyhVJ5VMUo4U6w5hrdtzHbsQI9DufGYvywNoZo3r8uSAV61kAl03ptFEM9SkBluGJ6CuJQL0H+24PFHl+yNw3TrubEPxHNRUuP118jf9hSLxIoTjSLurcYJVcDe2X5dav8LJsad5i3on0X6hRP7wIVKbnATGcsNzaviBjfHMfE1ws8YVSEKs4j4d6HvqT82DDoZuv/dDSKHU8TVLXVRbs2BiTSzeQn3ajiVTMHs9KQCLDcMWNcMVl30xNEIyUiMhwm+H88J3dZnRR66oxO4nVjyzrjGUSiKRM3K8GSo9srPHDp5b452r1ZDeuchfxSeY4zgaVWK2WoqNj9C68QvvAxbhlMhZ3tBWUxvJhEJMf6Lu2I/TygWibu1GE3VrvoZkggrV6jzTlyJJHuaP1m2USnMLJerOQmixZiKZr2D3E7Hxuuxxil+21KXA+KC9EYSms+jR5JXS1IOfNHy86HVr13VCzyKu7fOi3rMTPlHTZ3vVBw0dO7x2VLAW6VrMM4ijh1sygFzg1YReAqo868y53QTj/9AV+hguWHrJ07FA/z80qp/ucYg7Ak0ORC6gjP/U9xX+q9lO0Hy2E9xnt3xh7Cp165i1/YBT2fl/3epfm+Z4+JZL3yx97ehN3bfhDkzmWFdZf4ab+v3Yaeb8R5KLlsvWrUNHbTBa+K8d+Aersq0u62/WtehT3ovLCf0eus5ds6xz1UZ817wji//cNNBON8GcfDhnlZ7e21PZHxTr6b36wvgDcD29R/oOV3efOycrugbWrTGCfMCmmxTsm9/b/gzXkgHHAtx1s1+kQ2XH3ssMMYSf6endWyI8dW601LhFNwpt8KeuWYfS+Wqent7CILtzzbz3Wp8U6K8jpbzb+7dNwlPuFuEzg3hTT/l4OGb60VdYzYCHFM2PmJjC02Yqm6aEkVEfNDTfSheH8tOmZZXYyQEoT1sDslvu4zu+qTcsLGxOXfZEbyzRo/ALYv1Ex9FLCRus1/kAOPzlOUToRvl9ImhGZeWJnLDN8FaOQrHQB+HI4Dlsne37p59nghxsF5Xl12ufjLgKIiM/IKjvq1e9uZ0Ltc7ec8ovv8bMh21lb/XOpfuuIAYiLaDW6WOT4dNZgageN2tbH/bGT5+am31blJtncnkeykrK3uT6JdJlbk9FcTrCm3dk/CrU2uR87o10zscneP9RglgHlDFFGWKgNlUImlHu07+34C99sCjBjFGh7iJo2l7n5tX7hFzKUyB77JhWQRUnd7/Ow8dVpPbwLG8Vf5De54zCnBH4Ixro7fm7jz/PmepztJ5YlnMwTDkyROZQOq9FffCkV4Mg8kvljrOhJTfyxK1JCjPnIuIu8c0N0WLB6JkOV5Elu7hzLRQq6LKrf3pM8o492462ZHwXY7YWebtmuUM1SG55MZO3hQSafBUCty2K8BsYQK/uZiya5cnym+BDbkW20EH3qz+Fu1nPdzgKgpLKBiNqc3XFwAq6OrubeqCe2CRxeEe9DGujbj/LyaI74eIiTRDjjDtuvKN69Z4cZC2xvmQt9LBJqIiKA+43EJuC4JUl+A+23gtw6PBQXDRQBFj2WW8JWboJ503n0UoGD9iLtxb2yTUe5oKJOdxcS9awyFims/Y5r+Q4Ea9fsWPl4cCFGUHiPle18QoE8oNfnsDyoS2Jv2iir6MktTqXP4O44mQdSWQFrDnJNETUzShaxeWuT5yLIItQYv22z3AUHM7bV713gnjZG+5ZJPa8316FwyfJKDuHHT/YWAZiKZed87+Siz4j4DGMjcuHmmHx4gqwcVWiWOCfryE3p8+BmBx2sewuaiYAS/PZzdcmKrSQs30G1h4IH2/LKZv6n66D6rzsmB9cncoD14B7JtuM7X15da+ej1/shjOAzYLpoGxIv0gDyRK5Nw3xPsJwzgxz2lTs/8he/TWjARdhvDrWIbGEykJ0e+/JLBEmVOEv39nX2uf3EYuoE68HAdxrCL6KaK2NuXRqk6vcA3RpbeQ2OYXtZ+PDXvupO9zng672le2xfM5Wzep3XOxDWQsNye7m2yAJWfLO88tNRI2117FNvlT3ueRR4ha8jT7ltseygTX+zmLHBfHHn+286/hH67VjdKudo3METyiGOLhdFZAFwQpN17ffW95oHiH3TwQZL/nWzXq1j5gJ/jSOHbtwfSW39o3bZvy4pAEZ2R69skprwvCz9KELcOvkbR/89+DwgTTOo/uIEQ+D+B+KQDLS14Tl1fA5RRLESOR8pfm5DtW3uMDElf3P6kcjajX3E0c8zapsJucspzDP26/qcVNCLnTA/OPHJ3I7UIf7utQNez4iqullfnn3UsmNTQ8vutw+Wqv5wTHN+nzg+R7QnCPILrJnOYotA22VYdnxEbx6hG4jxIjt+VBM2h8Nc5Wyz6norWlaBB2lfHEOkuFMdJf5LqVsPT34McjxhPpfh6I7UYGs381UBWdF6ZMt3tCs6Ypz6k9EvFm/87tWLTZ9eJERrY4V7Ht8qWaXzoUfWfgdAzDItmxE0k51qF4iRtBG+SLXxEdWO93DPxERayiGfHNC7aYQ2p6JxqVUWCYvcS3yLuKojGHiaT3oOuegWHPcW8lTyo3BVW7D6sVL0J8LnVg/22XfBVz4kwMWc0X4Ds4bN15/8FG0+mV+IKa5eJ+pm9/RYlFasFcO7IT65zHuL3MaxYLnwDKBeqWPmJhXb3wsTL4pjfH4VsWh1Lu5191lZ/NZSd1P/ebS5JDNz7yezfTEMaYp2fdWHn69u4jpsQS9f8cf+JKfmj9KIYMfRy+rf7LKLWqd5gXeQ8YothpuWOkDNCbvj8rOiam9Cy6bK0EHchqqI8JObeodvspIuvnNFSTHO99xM6L7URXrm5XoRTcCzz+YO7uepBnvPYOrpzzWOdvcHrVVFqd1YZBtGgoiTpAz/lmQUfQZNysBIXFObuV84cJ89RzwLNnTHt9czR9cdCGCMZ6dw7baCbb/QJujDRCH9BH0YrnmxGk5KdMb6leyJ8dR2vQWTFDpqqKOzb3FEF7QnP6rLrL8Mw0BQtYZN+AqOvFZ/WNBFa9k/BaD6etDOSr0qkj7KMp4mrJlbUBUeHIe3gNy3QMgZQbB2x/0Y89fKFl6yXEVArnwYmg9ZPA5fV9O92X0x4Ledi0wOvWN8fxgEPS7bHlSAOJsUzU+wj1JW3WiGeM4zmokKmOWlePTBY2rq2wAyFz0i70rJwmOm9uLDPD1owMvih2jtC7rjyZrMxEXO4+euOnTktfxkBQ4h+8h4ynGzTreuCF8WzdNEGlgvXD/SpOrzylqM9fywaucwiWixvAn14BNgHGV/Se7lPr/vgs35E/muipfnPYLk+fBWErBGf83iU7elsOc4RUWTU4uZ038cqwpR0Nds8OWXdKljjjqk+UjuuV+uJpViBVPTO3dmj0RJUWvKhcxzmCkeL/R0kRWeh517uyZcgQcMmEOAywBaOejkTR5QFj+c4Ikr/MokYuI8aHbAB+5T/Bv3WUoSEx802YMv1Tikoe3lEHdsnPU370O37+O/fFwBSE5j4PCo/IcP89pcBn6R4x9dbOfE2KGnZq1c+HFjiQmZi5HfkCMcfRFjS4Rf8jsq6+gvRnLv7UpfXycOCeQlL9gKvpJny7+NwKuTi67kMjb54BHrqeL5nb7/bK8FZ1P3FtoUNlwDXLBcUXZHPO275C3fxD75lLDXHHZAZF+MP+LpRy3//bi06L08QvhadNTgekT73pPAylSCphOXjPAQh6MeQzXENSlmbNdVAIn0YKtpbKwA+PiGeBXA81MLnaFkpquZGJVhmKarn0EVbfLpwM3gi4T0RJxbu6vfc7cSBgBrRLyVd0UUyK8dibCTCukR4jZNMocRdhmfhn+6xyRbRX2vpx7pa28xPjDdgJPKVE72/qZGS32tVnVqyA2yHuHFEqX+0xVSQjme2rj8u849GuIo6hgwvKvkeCLhcKeeGQ4aNf77LiHD7ODXMdnHSu7YboRznDsKIKQBQAGWXwyyqGY6OjS1ohL5iRf55J9szrgXcSuu5RvzdRTUVilJ70sKV+enWqzu/fhRmoOOYAQh4p7UjzUQuaKYzg80EZJaiCMIDZdDfcjS61kHHr1kAfZHWiZ0DSO2fvtjxf01OSCeXACM8hdhp9iwJgTGC23InWl2mTM4r3ze/zsjRxiQLJFiX6WWRLjUXNDVjo/0NRxvE0IKy1ZcCmJJE0O7n7NOtusKKofDh6zZdHUfpsdsmDM/Dtcs9jGQJW4rcKJa8HBYrMlpBmuXWwMwA/j5Q+9IVpRqggmUKRb9x28mMGWPMyBERDmYrPiOChIjcZFeBzwKQkpi2gbr5VOTo0cz1MLUgEmooQ+dvsO9s3my0mIReWRirz39X30Bl4f9sQtpDs/6xho6V4yrkMi2GrxRM4Rx3UF7qFwIf3gZN3Z7F9YU48moGFW1UUnKdya0iOi1l8xp3hWXJOrm6BmXAkC2P+NQNx31uQgNhTQdYbonNu0w+WCRmaaBLhDYCDHhtL7G0EpyJwfmIhR3xwiSFPYlyMZKu/nmXNhbIbCNz481D5cAbA8EWoJgPrzPJN3MjM6BMeL/Zc4Go/axxq2YkolE6N1tDi3X/nxuLhcK8POURtD2fIFaqfgFBRYLef6ohvjDTUwMr0bivLfKMHEQE1lOBH4IHf4hTy4+/zZH32EO8htGAqbM5YbxMQdSBBMeGe0X4uQdrX/I1oBIzMwgOMOUi4GFFwYEcfnh37CsieNaDm22GnBmD1ToRYkuP3YOuHvADAdqKP2q/baAYw4TVsN16XRPZaGPgsSx+fe5nsy5EXNZEYciDNW40H25KLJEKxElZgNayiJfH7XmRkAw44+dDzKIkmOQ7kaC0tfeddd0YuJQhNRNd7KxFUOm6iJoRytbRsZz4sYpdEq/8wk+wZws+AHw1Zv3Jg5ywtu9Q91jJqRfD01nnqvgTfqaPjywJcy6HcQgnoKEg5D8MO7A+McO+D21lsPXI/LrQokMz1VTESfS+GBNYIibbK7b527y3303Tra4Y2S7IwOliVe5DSFjwRJyISQMsGV/baCBxQQv1CiRm4Irry8HEZTT0iGrpVKOoiJgX8W2LA0ah5k3dU4qzcbiwTxVheUjYQT8VbnuQxI/hTAJO0FzYs3bHfazGKrX6uo7Zo0ElGyGW7VxDnYgut4iNYFy4p+r1QgegBMhf6aJx7JddEBIjMkb/BmNivy4/h4L6XzH/51Y0HMIMtaITWXdMd+RwhZASUdtgdaG0OWFkh3geo00NIkg37+B177U9+yDFn+OY5rR7sCv69xN3zu//WkVF40fYePxcZT85gOWe1C9ec/MJJk7KIkQMwQVrZkJAeTpfbcmxJUMVmbfNNH/jKHsrePO3GHwEx062WrJ7y5Iv4dPsHj+V1ssYZ8nxAsv4yGYy0zCylPbhBmoIOEoV/4FAhXoi5K4sJ8Eau54nZW9WHFiKZFxYWNWc91wOH5jCjLro1cYVGBaYgTzt9zEm5ZyoGCOLAY+paQ5HgyNBicnwwAWQjLzqINCtYIFGn5kgv8UovOX3cEldzsEgO4ndCWhHgWa6rveeCu3VCP5ktIBasyyXWZH6fBG5f12f6WD6hlEgiGJQhWarIvFBboiwLeOHbwyvYmEBlFBor0bq+5diYeH1uojyS7Q20gp2jsYP3MzrD9eeIYBvNLhNOTaLW3b3UCizVMESSH1YwGr50zJtm41I52sDcGYP0QDGezJ5a1b8tr+strkv/NW5X/nuKjnYj3tztk/IVmtei5VPvxOObMSp/cpTuBiy7O6kut+Ks/1h6kbmpJPrz0VnGHNJWZ3P8Rhggic+ORDqe8B1NXC/5mKefPhgz1ZqW6zZlvEmC5Y0f+zMUr7zGWufpgAQkl03Dh0kvm2PV/VquizSo3af3k22er4IusVqybcMDRFii5m/zexdm4fL7Ne4o8G3m08H0QN7ve++ydEVHZS+5s+78g1pbdwccAkkwKL008oDMjPVU9xd4pyLDC6k84r8WuirJ+B7wypwMrKzfzmPn0pfeE87E5F/RzFq5D2CpXbX7PWY+kbM+r/nN3ff8T6fb/nvgT9PB9dhhquk9Ee/u2xcYM3cqq10LNeJM8xcbLJkFujSaxOcgToRUfR0G1BU5mgJ5e37RA3cLYbLNybP1ccdFMiAnTgoSJsLUu8g5Yfsgnl4rfhn92PB4xWs498f3s7etZPBM2V8rG7Mt9UTey47uqKw5d4QTcnbtPS8ByArpvR54oXnLjW/3A/oC7Hy9dsK+t3qAnshYRG1VvEopFrexG+RQ9wnh1hENvVEHjodSWZIR6rrgCfqCBMccQReHs85CUYlh1wljyhPsn8CQVdZG1YxsdXZ9BauMJP1YntCdPpH/yvOOpm3EVipmds9m4iov4/dBuH/E/G5CV4vBBv7PLAVvzcpjA6d+sR/1Dt5zL+OvlpMPSkmNrOfFWlLlbgge0bEseI7o/NOpEti+tnfqHVyfcitL2l49DNQXH1r5WbPw3jws97h/aTQbw3Ln5ri/cx1AK+dP0mzpg7LUUxl+txUNOrEYUf3QpM3qwNLu7IdKHnur7X7Xoyuwtukv9zE//dq1vYdvyRVw1U/KXzu0sBN0/MvJvvUNrD1p4FuNGhX3keuSW8QAfMc+hPMKfLC4N3RRHwf0b39WOuXzRFO1G3fuXi33ElpULz3Y4/Ru7srthLgc2ZXfjuZC/Vh5P8NZpP/xvtcc7fr/SR/xPnOL6pjBFntqMARWl2Yg2fWNgs2X51C7OikXlSf9ETcyTw5t1abkB/XhTiN2nXpUZTp037r8ZEaPbuajP8pMs182ggkrL0Z/zI8z6bwb5Pt70EByP+5ia715xbD1OzDMBRpx8qz6xOFY3L76dHVETJhoRiNZ/rRJF/p0g+Xi4acDgQf+cn6sTQP+/FOfdU++HfVklNvGB/0dfvp1BTr08+K4aewzPN5tRvpv4m+ieGqZBONDLzhQT8xty7W9si9dGc4jYQVwuUnKfbSqthKPFoU1T+SyMPMVU2tTh8AlxJisv6ytdDeXpBMS7e4VdVh2UgBz4CWVcyPFN329EHA7XTBA8MaUAtK4+F3G0YS58osBwu9rarOSyNpZC6bzTW9MmoO69V8ObJRmdqWKG9qp8LUXo4EtJXNLoeuANhfmwaISSpBK3Mpcg0mHB3LGecYG40DaWUhXYHtDTWLGW3m9krJ6ygGFhBGVKqJ1MHAeP7eQHlg/lMx0+vqMomo5nZpjjI4Mb2yEuhnxw4YJUVLLW20zTPOS3gGSLm9BEfsFxYnIrXGK4kU948svMmjDQrfYpCw6USy71vQSp+5GaMJraG8kJlPfHhxJgl/Li9DM1jS2eJIxbzh28EE1NeEOOKibbxiiSQu3wc1Fxx/oIvSzr1OZuhjwnKhwfeaoEH1grxaXzLds5u8puSPEUSCefNrMmXLFz2117LkWKO/CTQNyxmeBaFlcMc+BI2RxLSk0VznERaS/2jnoqSosezxNsBRADPbA2dZF6CupQKx6VxlJtP7536LJ8g3ZwGbN6Wg7tSgyuq78Rbo9T+b+YhIOQ8Ww2HC8gYfjBRDTfLhYwvaxfmVOJ5sMd9+y5eCBO0AN0rn9NdA6H59bQyoIo98Mpgdi+T94jTUK3/Mi3xPV3QGh7TwEysXDRSf8XjtvhOKG34Ri5XoI6gYaVvkMvR9PaNqj91vtALWXsYiKFXiRuPi4QB1F+0JKTABnlZzvW3KseTbblGy6EVFe6o3JLT0C9gQXUruJIs6eP/Rc9USfQ6jOoE606lIQXhD2omKfyG2t8sQ3KNMDhQuOmrUmhiVE7wnyqG9KBxkWI4E+AksHNiqJ0hT1hpKbB3VDrRGVpev0MfFwo4BErTWWOyFrolfOD4UzHUxqNiIjy1noaVO2IEXohRslRavAubKvSlTJ0SLku8OMbKU1tlio6mBlNIgiCgbhioW9jvFgIOHUEOGTFGw7PcO3N9jZT2HimCrGGWyvpFcz0jLvfADdrSJKRxdaJSMBVLFyJ4CLQOuZ76ZaWPKyq8m+OhCHrPD7e/Xo1QNaVLEjvBHHLahb2CmGn+FZicqQj7jVZLY/Uz8wRhbyG0+WHfMQmD6sq5Wsn/25V/weLz057k23OmbgFn057uqFpdrYaOOO1w5zBP/deRVxUtqbdTepeP/5sVVNWxrn6VgHcS+PUuv+/evL7W+xvsb/F/hb7W+xvsb/F/hb7W+x/mNgrhq5znf26g5OipShpTve8eJHv7GO9R4WzLazeg3P/yUczjplhVj/V3iSiqQwMzLQzfI/0EdpMWxOgHdLWpCNKXHgmKTlmeg8Cw1VSPnYGBFI+qtSmbbXL60IKaRjRuOeMTDuuMNCK60DpCh76YXadJyCUqqehDg/tkCG96CLg5YMVhxi4lgypBqv9SQN6Y4KN/0ovIdxhramab48XvYTXj481pDcWLFtYJrZUSC2EBo/Kyn6yq2gwVR+9Xdi3RO8VRpCd0aFVkgIdstD/CJzpSMkE8tE4wPjIF4HfG43dQJcpDZbpHcIHjREJRC0N3oCCE6C1BtQAvQNvKxBHZfQ7v+idBAYslrJZQeHfbe7NBFvpzTqVFS91PluK7jpAn6dYn6vskJ4eNYLa3Vl18tsNRiehSRLns22NLOS7xzupCeoNRt2LZ0PwqCYtx/msh2hv6Oqv+oyET6bKwYecZxWOjry7eL8crjYw4M8MU3gNglr+9EWt7MFh6e1wNc1MMXmBNi01m8zETu+S2h2FY8eNsONDgKtWDroAUuK0k3TQab6KpRXO/kNFbAoj0JXMowI933nYkSRSrQYLjGtU9J3dbU6w4Hh2860pxGqXdhPFffBksKoQTLfOmT92ATGg+vFPE5LzfXt3aSQ01DSVADh/ZZUcar2W1HbA8qL1SocOZuO7K6hb916lK5HCxnZ1CeBhKG02r1fb4pYblC9QVE+199O7r9F3kts8ezWkgLvrEX3WpghkfODdFEFPGuegnKCOKo01VnuGra/MJlN9AoxhiRcfNQTZgUEtGUnzdRR9EuDw44UI1ndwofFgYvue1BZPl3BMVJG/gqclaqZyCQ1SrJP6DAj31knpSeZVR9JN0sAQbiOkxTXYmV48NCZMvk+H7MlyxwRU4bE1AfHFiKO0kokCmB1ywRd9bp86ftR657bi5rJ8KB7wtQBW7r3OZcFlia3G5pcIO20scqpS4jibM02NuDBgqJXWoCHfOLn7eMIvDVEnOGU+tFxu+mBuIzB9CWrc3B7we+CsHSWIMSd8o/P8vjoPZgZmWSlxl7j+6Qaj4UQJffmjhfEhdnGldXG5YGa0l0s+FMe1nqYLOK8lNeLRiC1ZY1ZiLmHo95VbZ4M3shoFbi3Ub6OKL9pxu0YU1RaEIC2tEWhKYc9AlVv/6HhYiWiJLg5yOWFLl6e0uHBbeV+hX/EkP9uly5l8VEqudmZzdaAytcderZCCAkxwyyuU/XtVaIEUHGoVI67YNspmKtRpG6k5d9iNZg1wJgGjnqJHWv9CYdr5ypXLy9HgfI2mn0dOpkWVJnOqgU2KUABTR0znFwqPv2z0LMBwvRmsO9roV+7tPuK2L4980ZJRetGyYL369UimwFgkgeSpsy071BA0kJiegxjoGRrkMTMWyVS5/q1s41oYoZp10paJUFY7e7tH1rZdq90+ck2y5HBZCaLdyTgv6pV7iKLvUQO3HNwsDZbewk3KU47Z0Jok0p9zJvMwx0qeHK3YG8XlMyX8Zv9jxY13etZnxvPXvgOtSgSASAkGpghEvPFsVa/mou8DTsxcdf1VDDeCMXQr5TV/yvNd9OO2XOv7BS5L8S973B47ykJyPk90yOKXfYtoR9nJdMEf87walHuBowBHtx+WHhB6gaJbTybUBuRD56OQZ+O3bHOLrNNcgxzhgLgv7GP5FOwuF2GPExW2F+RStEBHgJYMTeutmSrjqkRbifQQJsXx0qgVhWorluFekgO0dbyFv5JhOdbc2lpaCuxYn5ybT1pLOoxVmr7WBhAianP9SA0ajfZ8Mo08uMYlyUx+I5l7kGuJhyI7yWLWL68V7LvSEpk2U6J0/OzQr4ijUFGBPmx/6m6bFSRCIWY/A+PAiVfALDmSIjW4MAtjk9Jbabtjz8mZ7MGeNHrhxRJdyiDDz9bSdwsmDkAE0yoFrLl6mLSVHJZ4AXFt8dkIt3284TxMHjKu4WZ4SnEEWTylzUG0XIP11lxSo3G/jsQ91lOM3cLVw3orHKKY9U5Kidb0/uBve9MSS/bqGNYriaZ3BRYCtY7LEXfUQtjEQ4/yo7lxVorKbPlx394pnbegZ2QK9i1gUwzUEBKu9jPygVaZqDgeFi685NXValqs07sg2eKagnZusyyCkZzzF4w50S1LW5mstYZjfXQlhRANHfR8qE1EYr98dG1qsIdUpYvX7s3P5eyFOc3HoVpYsHZlq6Jqn84qnFoO8Li6PFp8luu4szwpX2J9w/i3yCNOrlOKAokKnRPD3DVrYHSxpGINiyQkW9ZUdjxpqKsAj1hd3FxHdHq9+rK+xP9cx+f3aXGoYS+N3bC4UNOzf6tP8dciKdQxKKdkTx1a9J1kKL9WzApepbOHdKc/s1zHfPQVmfarnUAwzFHFaavgB8blQi3fnyNveqQRq8xN92DfJJi43ZAVdDhtpNcKy3VE0qXEButvoy5kfD7Wb2FY6+Sb623ITOy0pBVVDIsxDrw9TZKnJDaB+tLyWSi1vqoroAuOdQudh2LAthZq5CWz9Om8C1JsD3eqzItRxHbHiAmJZpZKbq+bjELWci4Wgiyqnp/zCDOdN9sSvL2To/aM/yqdWzsvEnTEpApf4tB7U3iFnC6TbtDVaBfnckenJV/okAifWBC+6YBuUbZrVIOyfdR7aN9DgBs+C0qOeZ27MXxXS3Y6f2FPbL35uuBb4BEaa0dDP/G9CwSiLrefTlDE5zomEnFi1tB1zhBuvd6B38B6ZS+r+fQgqF2tbP7jjgnBPzvBhWF+TOaQ5c168LiB+RQu6wE5o9xxfZZ1SnWcIUfCNCQbvnCa1y5NpMXX1RNsczvbHzZjuGemvrPP2t0rcWNHm+ErDmNtjFSOS3qLFr2D0iMtrzIrp93gEvrjelm2clfm57PFy1Et4WskTSKQVpnJSh92BF0CF0Y+QurKPOxRTxna7bLTJjeneVsja/cyN3OnVO/h3ZLN72s80kxTYuownynsaEbldA2VcaZ+b3v53iOEfIkgpUBHGPVe1JunW2Pgql55tcf8Y6xabsrdDk87xogGFpmIop2p5GVKMLG4mQMOFzVYTjk4mr6c6/U6X0/XyiV4nT9d8DVB9aLSVDPD0s4MFOsahECBTbiypYmo7iV63C2HnOyaBZlgQv9S6Kt15UZU5pfNvvrGrFmpJsnRQEpBkA+3BKfxZOr9wKdkdUSjH6TgC/V9tQoLH1aYGTN6oq4t+lTv+cfRWDYZi7oq2eGC6wqL96alfwK0v9BLrU584xnHBHwxNJqENd6JWAsS8cpANrMtQ07qZJuz2YXTy7+mQxoOOAhiX93rkEZ0liWdl5y8azG/2mlE/NXpch2rhvc5/BbHdgvBjLyLtOim/cq08qQBnuRHO3MJWn+dDhDgVtM2i+nagl9Q/MyZKkbsRODebKAWyq2RJHPKYihS8Gyd91bAtZR7NGxOf6YaMIUAHZpe1vXDGF9qHv1HN791cs+md2Fdj1GkYBXjkQYi1WnQ9OlMXYz5mFRxFWXHmANoZoC2KDvqIsYMpymqa15jO7+pUDP1/PgbY4LOZSZ+X54t345GxGF1KYDc43Na1JGWIJV/bzRRx8OXihqNWv2aq5gZLa/5NhtyiZUFB0S6DZ03GsUXBU3kZ5Zkvf2JprpNU73FY5X4pqyiZg/B/nI+vdDd+wWoxjH/s8ES36fW5bC7l2ajUwxb25XdnYGiHKSuyfzQnZjkOa6YMNUPdYFtnn+lovRJD1ADAmoy+UADf1VAy46xtfjv1J5yRo2Lsv8NwSU7nQDFqIJ+yhXq/Mpu1qluZ1w7ttZH3PRPrdU8M6CHbtqoaCDYGvgQc8XhxcacYTzmNf4szuESqvkGmebNbvmAC7w+QVqgz85FHO1/R8ZHu0CqjhSayqhcbR5Ke6tP21RSkNXnbXdfIfbfxUgqGdz6qnGD0V0z4ZOH83Rn0oCe8FTzVnxvo43iB8RI0PK0f2k0l6xssL2Olp8gSAC71OAzfSi7pIspjDEcGs4nHn16/BH6x0+BK1e2dKxylbMccsoWt65yVW3dQxWNriV8ffxi1jY58k2X5ax6+g+YTIHVnAffThGx6oEgXf7U8UvtuZBQvVfKOYCPdbNFbNlDoIQh2brr/CliutBGikkJ6S61Ntc7yXSnA/h6mfuUxQER5sQ9cGEfS88mdT81wV57nAAMRyG1Z+oVT8y042Y0FKOnGN6ofNA+gv5O76R4FRpcO4ovWnDniQiJGHuw4lWvbigBAxfpZesD0Yk1BV8gtRmC2TSuw2suyCeybA/a6j2S1E+E0xxnaOF2rNv81KF+lDJdsSke7BG4mv0ZuEsH9EH3qlyPXXbIxJp66hDUc7KInvv7KI7pA5/5Ws+dqJvEcqDMlID2Q1esV1xtGXr2MpGh2/m7MvC7/2lFNjv/6T3a+X/28YWpqQZ7crR0q6dPovOsWt+dATvueh059b8AUEsDBBQAAgAIAAFjTFZaWfM/TQAAAGoAAAAbAAAAdW5pdmVyc2FsL3VuaXZlcnNhbC5wbmcueG1ss7GvyM1RKEstKs7Mz7NVMtQzULK34+WyKShKLctMLVeoAIoBBSFASaHSVsnECMEtz0wpybBVMjcxRYhlpGamZ5TYKpmaWsIF9YFGAgBQSwMEFAACAAgAE3pXVvaxDkKjBQAApRUAACAAAAB2aWRlb2xlY3R1cmUvY29tbW9uX21lc3NhZ2VzLmxuZ61Y32+jOBB+X2n/Bwup0p20193TvexDm4oQp0UlmAOTtPeCXHBSawHn+JE299ff2ECa3O0KyFaqomI034y/+WY85urmNUvRjhelkPm18fvlFwPxPJaJyDfXRkjnv301UFmxPGGpzPm1kUsD3Uw+frhKWb6p2YbD/x8/IHSV8bKEx3Kint6ekUiuDW8amZaFg8CeOjgyfduMHHOKnWhqWvcRJdEU39quMbmVqIK/Z46e+EbkOQSB5FovlKlI+NXnFnWcE0IpWUSe6WLHmExlVckMTVlxHpprLu1bk9rEjaYhALuBMXHZTmxYBRSipxrg8/I87ABTaru3gGjGMRiIJ5GKao8CXlXAxbmojj3DxiQ4n0FKvI4+KrdjuQtnNgHafL9hTUPCDutESJSzotDEjQD0HPMR+1FgYQBV0IRGQeh5xKd4BhEqtYisTpuEiBLlskJlvd3KouIJErkWFDthOJOjuAnubTcC93p/7bLt2PQxWhDFNa2LHIHzd3PiEn9hOifo6/U7wHs+DrBLgU7vjlBiTLyClzyveIG2z7KSY/CUzCI3IvPIIqFLW8Whiz9DHOjMu+Fiiv0LVdIXlFDYT/cquBjhaAl+viOoJTg7T1ArEwhYmP59w4nlY1iYRSub3hkTq+BMyeZFVM9IBNtCNSW+Y2nd6KvtnX3uuk5nel7bN7q4pyz+1mdtkQXU32PkkFsSBaAEsLNktmX5HjlyI9Evf3z98vr1y6/9QC71idNUc+TiB0iT+h1nB6pZglTgt9cu9H3QVysOO9DFqnbjYF2sj7JGz2zHVd/fCf6iSxP0J4q25asXsYSFvO4V94wsTMgfSJr6tqW0ARqURbH/1FR8XT3LAtyVKBEle0ohq8qnSqh6v22k36RVqi4BvSORGRP5Zb/rlesQc6bzuwBhmbeqUA+bAqQTeK2mnVLsJ3DxkqeSJWhdcAAkAWLbbSritn+1kvNStu+Loq1kMwhWxAd2sS5khrasLF9kkZywfBxPH7DtWgQSadEjcNVnD8CwPwFjQ1HwuOoHgyhNnZ9WFyvbBQIjquWoJJHVZQVpz7Ypr7iOVqitsLg5Y/lagj5SDseuzh1412LpTZNjhq51F03pofocVufx80A7ENd383uczbrkJznrjalFgzHlAaoDypGMsSD3xoTcj7F4xDBfwE+fzdGgA3XbFVVXtDFTNZLu2zNIqWknZF3CiqIESktnpBznJcBwIrjUNp0ftIYGtDvDN2LHIYwi4UUvzSSkju3iiNrUgdS1j31W0OMsPIOZDI4q+69obtqOPhn+q1e211MGS3Ysj9X4GjMlhD28S0Si36la0VH/XYt/EKva/nbRtkZ3hh8uLkfGc9JNf1BGrKp4tq36XCua2/DPiUL1hR+GMGTr5/k/DIHvkpmjsfGn83Myno7JUW8QP8nU8Gy9dyTtpInhlIb6xnCwpsOtXAJO56o/SvQ2pNr5Wg7HaGv/sDDccoWngU3BdsWfSlH1jiK6LgYfbroszj/VIEoS+jDOnpAEHMm6iHW37CfpDaMl6bAwwLIbt07OmRbn6G4MG0pFBuwlAzDDBe74b46HEx5Xsk4TXcSp+KaPCNhunfH/D3LrAm77ajVlZSfi5oS6+ZkoWpIap96IUepQh4PVcVSG52skCKc65gDuZ3M4/tbrPgtqw97fZZZmTWPLZAZLvZFSQhxqe5FlqTkNvNZPlajS/lHiYHhnuqBBdVeCWxIM0t+UPngioM9qZtWtKYVb01DAeeg4AdwKsdtENK/TtIxhWM/PQAD6GxT8CgGtD1CDru8dnrqytQLSWC5/rYZ9IusQunFIm5O6SkU+2NYzw6C19NRhOtjOMR9bswGXmYPVoQk3pl3vH2G/PObKayfVcXy99UcN4nfNdaj9kjiql2jjpUyha5xaHp5K/UH16vPR99V/AVBLAwQUAAIACAATeldW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BN6V1a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E3pXVo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ATeldW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ATeldW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BN6V1a8fTX3SgAAAEkAAAAfAAAAdmlkZW9sZWN0dXJlL2xvY2FsX3NldHRpbmdzLnhtbLOxr8jNUShLLSrOzM+zVTLUM1BSSM1Lzk/JzEu3VQoNcdO1UFIoLknMS0nMyc9LtVXKy1dSsLfjssnJT07MCU4tKQEqLNa34wIAUEsBAgAAFAACAAgAC3pXVjIbuiL5AwAA4A4AABgAAAAAAAAAAQAAAAAAAAAAAG5vbmUvY29tbW9uX21lc3NhZ2VzLmxuZ1BLAQIAABQAAgAIAAt6V1YVHmAbowAAAH8BAAApAAAAAAAAAAEAAAAAAC8EAABub25lL3BsYXliYWNrX2FuZF9uYXZpZ2F0aW9uX3NldHRpbmdzLnhtbFBLAQIAABQAAgAIAAt6V1YfVIpqMAMAAMcOAAAiAAAAAAAAAAEAAAAAABkFAABub25lL2ZsYXNoX3B1Ymxpc2hpbmdfc2V0dGluZ3MueG1sUEsBAgAAFAACAAgAC3pXVnFXlJ0VAQAA0QIAABwAAAAAAAAAAQAAAAAAiQgAAG5vbmUvZmxhc2hfc2tpbl9zZXR0aW5ncy54bWxQSwECAAAUAAIACAALeldW15twlisDAABvDgAAIQAAAAAAAAABAAAAAADYCQAAbm9uZS9odG1sX3B1Ymxpc2hpbmdfc2V0dGluZ3MueG1sUEsBAgAAFAACAAgAC3pXVo5z9vpqAAAA5QAAABoAAAAAAAAAAQAAAAAAQg0AAG5vbmUvaHRtbF9za2luX3NldHRpbmdzLmpzUEsBAgAAFAACAAgAC3pXVrx9NfdKAAAASQAAABcAAAAAAAAAAQAAAAAA5A0AAG5vbmUvbG9jYWxfc2V0dGluZ3MueG1sUEsBAgAAFAACAAgA44YCU8PEmHZHAwAA4QkAABQAAAAAAAAAAQAAAAAAYw4AAHVuaXZlcnNhbC9wbGF5ZXIueG1sUEsBAgAAFAACAAgAEHpXVgairqlyBgAAJhkAAB0AAAAAAAAAAQAAAAAA3BEAAHVuaXZlcnNhbC9jb21tb25fbWVzc2FnZXMubG5nUEsBAgAAFAACAAgAEHpXVhUeYBujAAAAfwEAAC4AAAAAAAAAAQAAAAAAiRgAAHVuaXZlcnNhbC9wbGF5YmFja19hbmRfbmF2aWdhdGlvbl9zZXR0aW5ncy54bWxQSwECAAAUAAIACAAQeldWGqUIRIAFAADSHwAAJwAAAAAAAAABAAAAAAB4GQAAdW5pdmVyc2FsL2ZsYXNoX3B1Ymxpc2hpbmdfc2V0dGluZ3MueG1sUEsBAgAAFAACAAgAEHpXVo/SXjt4AwAA3QwAACEAAAAAAAAAAQAAAAAAPR8AAHVuaXZlcnNhbC9mbGFzaF9za2luX3NldHRpbmdzLnhtbFBLAQIAABQAAgAIABB6V1Z0Ld+/fQUAAFwfAAAmAAAAAAAAAAEAAAAAAPQiAAB1bml2ZXJzYWwvaHRtbF9wdWJsaXNoaW5nX3NldHRpbmdzLnhtbFBLAQIAABQAAgAIABB6V1bh4YBHxQEAAJ8GAAAfAAAAAAAAAAEAAAAAALUoAAB1bml2ZXJzYWwvaHRtbF9za2luX3NldHRpbmdzLmpzUEsBAgAAFAACAAgAEHpXVpQTsyJpAAAAbgAAABwAAAAAAAAAAQAAAAAAtyoAAHVuaXZlcnNhbC9sb2NhbF9zZXR0aW5ncy54bWxQSwECAAAUAAIACAABY0xWnUK01kYvAAC5RgAAFwAAAAAAAAAAAAAAAABaKwAAdW5pdmVyc2FsL3VuaXZlcnNhbC5wbmdQSwECAAAUAAIACAABY0xWWlnzP00AAABqAAAAGwAAAAAAAAABAAAAAADVWgAAdW5pdmVyc2FsL3VuaXZlcnNhbC5wbmcueG1sUEsBAgAAFAACAAgAE3pXVvaxDkKjBQAApRUAACAAAAAAAAAAAQAAAAAAW1sAAHZpZGVvbGVjdHVyZS9jb21tb25fbWVzc2FnZXMubG5nUEsBAgAAFAACAAgAE3pXVhUeYBujAAAAfwEAADEAAAAAAAAAAQAAAAAAPGEAAHZpZGVvbGVjdHVyZS9wbGF5YmFja19hbmRfbmF2aWdhdGlvbl9zZXR0aW5ncy54bWxQSwECAAAUAAIACAATeldWp4ruNgwFAADlGQAAKgAAAAAAAAABAAAAAAAuYgAAdmlkZW9sZWN0dXJlL2ZsYXNoX3B1Ymxpc2hpbmdfc2V0dGluZ3MueG1sUEsBAgAAFAACAAgAE3pXVo92Vf5vAgAAhwgAACQAAAAAAAAAAQAAAAAAgmcAAHZpZGVvbGVjdHVyZS9mbGFzaF9za2luX3NldHRpbmdzLnhtbFBLAQIAABQAAgAIABN6V1Z8n4QKAgUAAF0ZAAApAAAAAAAAAAEAAAAAADNqAAB2aWRlb2xlY3R1cmUvaHRtbF9wdWJsaXNoaW5nX3NldHRpbmdzLnhtbFBLAQIAABQAAgAIABN6V1aTaEB+hwEAANkEAAAiAAAAAAAAAAEAAAAAAHxvAAB2aWRlb2xlY3R1cmUvaHRtbF9za2luX3NldHRpbmdzLmpzUEsBAgAAFAACAAgAE3pXVrx9NfdKAAAASQAAAB8AAAAAAAAAAQAAAAAAQ3EAAHZpZGVvbGVjdHVyZS9sb2NhbF9zZXR0aW5ncy54bWxQSwUGAAAAABgAGABkBwAAynEAAAAA"/>
  <p:tag name="FLASHSPRING_ZOOM_TAG" val="57"/>
  <p:tag name="ISPRING_PRESENTATION_INFO_2" val="&lt;?xml version=&quot;1.0&quot; encoding=&quot;UTF-8&quot; standalone=&quot;no&quot; ?&gt;&#10;&lt;presentation2&gt;&#10;&#10;  &lt;slides&gt;&#10;    &lt;slide id=&quot;{3FE04352-55EE-478D-893D-95DCAEB67AF7}&quot; pptId=&quot;283&quot;/&gt;&#10;    &lt;slide id=&quot;{AAF5DB08-7273-4B14-8DEC-C74C6C73B92D}&quot; pptId=&quot;311&quot;/&gt;&#10;    &lt;slide id=&quot;{CEE090CC-7CE6-4840-BB3F-E58D5A77AE26}&quot; pptId=&quot;316&quot;/&gt;&#10;    &lt;slide id=&quot;{17F03785-CD58-4967-839F-771EB14B4321}&quot; pptId=&quot;315&quot;/&gt;&#10;    &lt;slide id=&quot;{225A31EF-F37A-4020-BDAD-EF56EDC968A6}&quot; pptId=&quot;293&quot;/&gt;&#10;    &lt;slide id=&quot;{A2106463-77C6-4B61-94ED-61810A5C3AA2}&quot; pptId=&quot;298&quot;/&gt;&#10;    &lt;slide id=&quot;{347B5FB8-AFE8-4306-8D9F-FEBF480A1C21}&quot; pptId=&quot;260&quot;/&gt;&#10;    &lt;slide id=&quot;{B168AC03-076B-43BD-B23A-875661D12755}&quot; pptId=&quot;303&quot;/&gt;&#10;    &lt;slide id=&quot;{0E5E4F6F-C42E-4DF8-A2B0-37B5E2E3AE1C}&quot; pptId=&quot;300&quot;/&gt;&#10;    &lt;slide id=&quot;{F09A6AF5-0C62-42AF-82FE-479471DEF8C5}&quot; pptId=&quot;299&quot;/&gt;&#10;    &lt;slide id=&quot;{50DD8A4F-75A2-4499-A02A-0464CF5770F4}&quot; pptId=&quot;264&quot;/&gt;&#10;    &lt;slide id=&quot;{9BA5446A-30FF-4F9A-A01F-809566110C2D}&quot; pptId=&quot;290&quot;/&gt;&#10;    &lt;slide id=&quot;{B4F7D6FA-436B-4F26-8D99-8CBFDAF74295}&quot; pptId=&quot;305&quot;/&gt;&#10;    &lt;slide id=&quot;{D3F40A04-CB4E-4C78-BC10-E7DE84F18829}&quot; pptId=&quot;270&quot;/&gt;&#10;    &lt;slide id=&quot;{805D625C-1832-4A18-B713-1C93DF396196}&quot; pptId=&quot;291&quot;/&gt;&#10;    &lt;slide id=&quot;{8524BC5A-129A-4100-A92D-1E31A21F3E94}&quot; pptId=&quot;278&quot;/&gt;&#10;    &lt;slide id=&quot;{7032B4CE-D970-4A40-881C-AF2EC40000AB}&quot; pptId=&quot;275&quot;/&gt;&#10;    &lt;slide id=&quot;{BB63431C-8971-4EDD-B1BA-D93BA9DC0A75}&quot; pptId=&quot;312&quot;/&gt;&#10;    &lt;slide id=&quot;{DA0BE880-6431-48CA-B2F3-384F42FA704B}&quot; pptId=&quot;308&quot;/&gt;&#10;    &lt;slide id=&quot;{408F444E-246D-460B-98E3-EC587804F38C}&quot; pptId=&quot;313&quot;/&gt;&#10;    &lt;slide id=&quot;{4437F6A1-1360-4C9F-8B9F-3EE1BB1C64BD}&quot; pptId=&quot;285&quot;/&gt;&#10;    &lt;slide id=&quot;{6646EB79-4A99-4E4A-AB6F-FA439678DD20}&quot; pptId=&quot;314&quot;/&gt;&#10;    &lt;slide id=&quot;{39FDEDA7-4E52-4729-9CB1-420F1360A2F8}&quot; pptId=&quot;297&quot;/&gt;&#10;  &lt;/slides&gt;&#10;&#10;  &lt;narration&gt;&#10;    &lt;audioTracks&gt;&#10;      &lt;audioTrack muted=&quot;false&quot; name=&quot;Audio 1&quot; resource=&quot;5479b779&quot; slideId=&quot;{3FE04352-55EE-478D-893D-95DCAEB67AF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97d7e2ed&quot; slideId=&quot;{AAF5DB08-7273-4B14-8DEC-C74C6C73B9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80ad46a9&quot; slideId=&quot;{17F03785-CD58-4967-839F-771EB14B4321}&quot; startTime=&quot;1&quot; stepIndex=&quot;0&quot; volume=&quot;1&quot;&gt;&#10;        &lt;audio channels=&quot;1&quot; format=&quot;s16&quot; sampleRate=&quot;44100&quot;/&gt;&#10;      &lt;/audioTrack&gt;&#10;      &lt;audioTrack muted=&quot;false&quot; name=&quot;Audio 4&quot; resource=&quot;a53659ec&quot; slideId=&quot;{225A31EF-F37A-4020-BDAD-EF56EDC968A6}&quot; startTime=&quot;0&quot; volume=&quot;1&quot;&gt;&#10;        &lt;audio channels=&quot;1&quot; format=&quot;s16&quot; sampleRate=&quot;44100&quot;/&gt;&#10;      &lt;/audioTrack&gt;&#10;      &lt;audioTrack muted=&quot;false&quot; name=&quot;Audio 5&quot; resource=&quot;b6707c12&quot; slideId=&quot;{A2106463-77C6-4B61-94ED-61810A5C3AA2}&quot; startTime=&quot;0&quot; volume=&quot;1&quot;&gt;&#10;        &lt;audio channels=&quot;1&quot; format=&quot;s16&quot; sampleRate=&quot;44100&quot;/&gt;&#10;      &lt;/audioTrack&gt;&#10;      &lt;audioTrack muted=&quot;false&quot; name=&quot;Audio 6&quot; resource=&quot;ecef54e1&quot; slideId=&quot;{347B5FB8-AFE8-4306-8D9F-FEBF480A1C2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573f6d49&quot; slideId=&quot;{B168AC03-076B-43BD-B23A-875661D1275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e1a103e2&quot; slideId=&quot;{0E5E4F6F-C42E-4DF8-A2B0-37B5E2E3AE1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918b7ded&quot; slideId=&quot;{F09A6AF5-0C62-42AF-82FE-479471DEF8C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c3323b9b&quot; slideId=&quot;{50DD8A4F-75A2-4499-A02A-0464CF5770F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538602dc&quot; slideId=&quot;{9BA5446A-30FF-4F9A-A01F-809566110C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dcfebf93&quot; slideId=&quot;{B4F7D6FA-436B-4F26-8D99-8CBFDAF74295}&quot; startTime=&quot;1&quot; stepIndex=&quot;0&quot; volume=&quot;1&quot;&gt;&#10;        &lt;audio channels=&quot;1&quot; format=&quot;s16&quot; sampleRate=&quot;44100&quot;/&gt;&#10;      &lt;/audioTrack&gt;&#10;      &lt;audioTrack muted=&quot;false&quot; name=&quot;Audio 13&quot; resource=&quot;0d8b5652&quot; slideId=&quot;{D3F40A04-CB4E-4C78-BC10-E7DE84F1882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e62ff46f&quot; slideId=&quot;{805D625C-1832-4A18-B713-1C93DF39619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253911d1&quot; slideId=&quot;{8524BC5A-129A-4100-A92D-1E31A21F3E9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dcbeece0&quot; slideId=&quot;{7032B4CE-D970-4A40-881C-AF2EC40000A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917fcdc3&quot; slideId=&quot;{BB63431C-8971-4EDD-B1BA-D93BA9DC0A7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51633ee1&quot; slideId=&quot;{4437F6A1-1360-4C9F-8B9F-3EE1BB1C64B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83cbac0f&quot; slideId=&quot;{DA0BE880-6431-48CA-B2F3-384F42FA704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fc19dbbf&quot; slideId=&quot;{39FDEDA7-4E52-4729-9CB1-420F1360A2F8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ULTRA_SCORM_COURCE_TITLE" val="GADT TIM HIEU PTGT DUONG - THINAQU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}}"/>
  <p:tag name="ISPRING_SCORM_RATE_QUIZZES" val="0"/>
  <p:tag name="ISPRING_PRESENTATION_TITLE" val="GADT TIM HIEU PTGT DUONG - THINAQU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ặc điểm, cấu tạo của xe máy"/>
  <p:tag name="ISPRING_SLIDE_INDENT_LEVEL" val="0"/>
  <p:tag name="ISPRING_CUSTOM_TIMING_USED" val="1"/>
  <p:tag name="GENSWF_ADVANCE_TIME" val="49.657"/>
  <p:tag name="TIMING" val="|2.313|0.94|2.732|7.402|5.964|1.204|2.363|1.071|2.133|3.169|3.764|2.567|1.303"/>
  <p:tag name="ISPRING_PRESENTER_ID" val="{C561FCF0-1E28-429E-BC29-7B87658DFB66}"/>
  <p:tag name="GENSWF_SLIDE_UID" val="{DB830ECA-E722-4D79-B761-67DCDC268814}:290"/>
  <p:tag name="ISPRING_SLIDE_ID_2" val="{9BA5446A-30FF-4F9A-A01F-809566110C2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ông dụng của xe máy"/>
  <p:tag name="ISPRING_SLIDE_INDENT_LEVEL" val="0"/>
  <p:tag name="ISPRING_CUSTOM_TIMING_USED" val="1"/>
  <p:tag name="GENSWF_ADVANCE_TIME" val="37.084"/>
  <p:tag name="TIMING" val="|6.575|5.26"/>
  <p:tag name="ISPRING_PRESENTER_ID" val="{C561FCF0-1E28-429E-BC29-7B87658DFB66}"/>
  <p:tag name="GENSWF_SLIDE_UID" val="{D3B381B3-C869-4620-AC32-D5504CEFA1FC}:305"/>
  <p:tag name="ISPRING_SLIDE_ID_2" val="{B4F7D6FA-436B-4F26-8D99-8CBFDAF7429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ò chơi 1: Chọn đúng PTGT đường bộ"/>
  <p:tag name="ISPRING_SLIDE_INDENT_LEVEL" val="0"/>
  <p:tag name="ISPRING_CUSTOM_TIMING_USED" val="1"/>
  <p:tag name="GENSWF_ADVANCE_TIME" val="37.519"/>
  <p:tag name="ISPRING_PRESENTER_ID" val="{C561FCF0-1E28-429E-BC29-7B87658DFB66}"/>
  <p:tag name="GENSWF_SLIDE_UID" val="{86BC83C1-A3C9-46F7-B489-925B463507AE}:312"/>
  <p:tag name="ISPRING_SLIDE_ID_2" val="{BB63431C-8971-4EDD-B1BA-D93BA9DC0A7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ò chơi 2: Đi chợ. Hình ảnh giới thiệu cách chơi, luật chơi"/>
  <p:tag name="ISPRING_PRESENTER_ID" val="{C561FCF0-1E28-429E-BC29-7B87658DFB66}"/>
  <p:tag name="GENSWF_ADVANCE_TIME" val="92.331"/>
  <p:tag name="GENSWF_SLIDE_UID" val="{C06813D9-A1D1-4D5D-9506-74505381DD72}:285"/>
  <p:tag name="ISPRING_SLIDE_ID_2" val="{4437F6A1-1360-4C9F-8B9F-3EE1BB1C64BD}"/>
  <p:tag name="TIMING" val="|10.6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ình ảnh kết thúc"/>
  <p:tag name="ISPRING_SLIDE_INDENT_LEVEL" val="0"/>
  <p:tag name="ISPRING_CUSTOM_TIMING_USED" val="1"/>
  <p:tag name="GENSWF_ADVANCE_TIME" val="16.668"/>
  <p:tag name="TIMING" val="|5.502"/>
  <p:tag name="ISPRING_PRESENTER_ID" val="{C561FCF0-1E28-429E-BC29-7B87658DFB66}"/>
  <p:tag name="GENSWF_SLIDE_UID" val="{1879979B-A856-44E1-8E92-F37039171219}:297"/>
  <p:tag name="ISPRING_SLIDE_ID_2" val="{39FDEDA7-4E52-4729-9CB1-420F1360A2F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Giới thiệu tên, đơn vị công tác"/>
  <p:tag name="ISPRING_PRESENTER_ID" val="{C561FCF0-1E28-429E-BC29-7B87658DFB66}"/>
  <p:tag name="TIMING" val="|0.216|8.204|3.347|4.711|3.144|3.487"/>
  <p:tag name="GENSWF_ADVANCE_TIME" val="29.489"/>
  <p:tag name="GENSWF_SLIDE_UID" val="{22CFCDAD-CF34-486F-9A4E-7699C7EA5ECA}:283"/>
  <p:tag name="ISPRING_SLIDE_ID_2" val="{3FE04352-55EE-478D-893D-95DCAEB67AF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ạt động 2: Tìm hiểu 1 số PTGT đường bộ"/>
  <p:tag name="ISPRING_SLIDE_INDENT_LEVEL" val="0"/>
  <p:tag name="ISPRING_CUSTOM_TIMING_USED" val="1"/>
  <p:tag name="GENSWF_ADVANCE_TIME" val="6.405"/>
  <p:tag name="ISPRING_PRESENTER_ID" val="{C561FCF0-1E28-429E-BC29-7B87658DFB66}"/>
  <p:tag name="GENSWF_SLIDE_UID" val="{B2FEC637-BADE-4CD0-8E52-59088BBE94D7}:293"/>
  <p:tag name="ISPRING_SLIDE_ID_2" val="{225A31EF-F37A-4020-BDAD-EF56EDC968A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đố"/>
  <p:tag name="ISPRING_SLIDE_INDENT_LEVEL" val="0"/>
  <p:tag name="ISPRING_CUSTOM_TIMING_USED" val="1"/>
  <p:tag name="GENSWF_ADVANCE_TIME" val="15.829"/>
  <p:tag name="TIMING" val="|1.905|2.36|2.959|3.803"/>
  <p:tag name="ISPRING_PRESENTER_ID" val="{C561FCF0-1E28-429E-BC29-7B87658DFB66}"/>
  <p:tag name="GENSWF_SLIDE_UID" val="{81466545-4C7D-4868-B915-1492554238B7}:298"/>
  <p:tag name="ISPRING_SLIDE_ID_2" val="{A2106463-77C6-4B61-94ED-61810A5C3AA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Hình ảnh xe đạp"/>
  <p:tag name="ISPRING_PRESENTER_ID" val="{C561FCF0-1E28-429E-BC29-7B87658DFB66}"/>
  <p:tag name="GENSWF_ADVANCE_TIME" val="25.791"/>
  <p:tag name="TIMING" val="|4.094|10.4"/>
  <p:tag name="GENSWF_SLIDE_UID" val="{17B7C5CB-35E3-4C7D-83E6-ACBF9D7C1460}:260"/>
  <p:tag name="ISPRING_SLIDE_ID_2" val="{347B5FB8-AFE8-4306-8D9F-FEBF480A1C2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ặc điểm, cấu tạo của xe đạp"/>
  <p:tag name="ISPRING_SLIDE_INDENT_LEVEL" val="0"/>
  <p:tag name="ISPRING_CUSTOM_TIMING_USED" val="1"/>
  <p:tag name="GENSWF_ADVANCE_TIME" val="41.830"/>
  <p:tag name="TIMING" val="|1.937|1.129|2.363|2.141|3.467|2.107|1.898|2.028|2.107|0.832|2.721|1.636|14.099"/>
  <p:tag name="ISPRING_PRESENTER_ID" val="{C561FCF0-1E28-429E-BC29-7B87658DFB66}"/>
  <p:tag name="GENSWF_SLIDE_UID" val="{BCDD973C-F614-4DB3-9A23-5933E871A85E}:303"/>
  <p:tag name="ISPRING_SLIDE_ID_2" val="{B168AC03-076B-43BD-B23A-875661D1275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ông dụng của xe đạp"/>
  <p:tag name="ISPRING_SLIDE_INDENT_LEVEL" val="0"/>
  <p:tag name="ISPRING_CUSTOM_TIMING_USED" val="1"/>
  <p:tag name="GENSWF_ADVANCE_TIME" val="37.404"/>
  <p:tag name="TIMING" val="|7.993|2.601|1.767"/>
  <p:tag name="ISPRING_PRESENTER_ID" val="{C561FCF0-1E28-429E-BC29-7B87658DFB66}"/>
  <p:tag name="GENSWF_SLIDE_UID" val="{EB5215CC-6B9C-4D9D-8996-FF68F69CD86C}:300"/>
  <p:tag name="ISPRING_SLIDE_ID_2" val="{0E5E4F6F-C42E-4DF8-A2B0-37B5E2E3AE1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đố"/>
  <p:tag name="ISPRING_SLIDE_INDENT_LEVEL" val="0"/>
  <p:tag name="ISPRING_CUSTOM_TIMING_USED" val="1"/>
  <p:tag name="GENSWF_ADVANCE_TIME" val="14.833"/>
  <p:tag name="TIMING" val="|2.331|1.896|1.966|1.932|3.434"/>
  <p:tag name="ISPRING_PRESENTER_ID" val="{C561FCF0-1E28-429E-BC29-7B87658DFB66}"/>
  <p:tag name="GENSWF_SLIDE_UID" val="{C2186ED4-448C-41BB-A23B-B8BFD3B1FFEC}:299"/>
  <p:tag name="ISPRING_SLIDE_ID_2" val="{F09A6AF5-0C62-42AF-82FE-479471DEF8C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Hình ảnh xe máy"/>
  <p:tag name="ISPRING_PRESENTER_ID" val="{C561FCF0-1E28-429E-BC29-7B87658DFB66}"/>
  <p:tag name="GENSWF_ADVANCE_TIME" val="26.045"/>
  <p:tag name="TIMING" val="|4.383|10.395"/>
  <p:tag name="GENSWF_SLIDE_UID" val="{E32D3A1D-D784-4248-BC15-9F027838E61B}:264"/>
  <p:tag name="ISPRING_SLIDE_ID_2" val="{50DD8A4F-75A2-4499-A02A-0464CF5770F4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2542</TotalTime>
  <Words>179</Words>
  <Application>Microsoft Office PowerPoint</Application>
  <PresentationFormat>On-screen Show (4:3)</PresentationFormat>
  <Paragraphs>75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GADT TIM HIEU PTGT DUONG - THINAQUY</dc:title>
  <dc:creator>ADMIN</dc:creator>
  <cp:lastModifiedBy>ADMIN</cp:lastModifiedBy>
  <cp:revision>271</cp:revision>
  <dcterms:created xsi:type="dcterms:W3CDTF">2022-02-27T02:39:24Z</dcterms:created>
  <dcterms:modified xsi:type="dcterms:W3CDTF">2024-06-17T12:59:51Z</dcterms:modified>
</cp:coreProperties>
</file>