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viên:Trần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PHÒNG GIÁO DỤC VÀ ĐÀO TẠO HUYỆN BÌNH CHÁNH</a:t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TRƯỜNG MẦM NON HOA HỒNG 2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53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Lớp: Thỏ Trắng Giáo viên:Trần Cao Thị Kiều Khanh Năm học: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HP 840</cp:lastModifiedBy>
  <cp:revision>8</cp:revision>
  <dcterms:created xsi:type="dcterms:W3CDTF">2023-11-02T08:33:24Z</dcterms:created>
  <dcterms:modified xsi:type="dcterms:W3CDTF">2023-11-02T15:13:44Z</dcterms:modified>
</cp:coreProperties>
</file>