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45" y="3496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Thu Hương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700</Words>
  <Application>Microsoft Office PowerPoint</Application>
  <PresentationFormat>Widescreen</PresentationFormat>
  <Paragraphs>87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acer</cp:lastModifiedBy>
  <cp:revision>127</cp:revision>
  <dcterms:created xsi:type="dcterms:W3CDTF">2019-09-24T13:19:10Z</dcterms:created>
  <dcterms:modified xsi:type="dcterms:W3CDTF">2024-05-12T10:17:33Z</dcterms:modified>
</cp:coreProperties>
</file>