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 varScale="1">
        <p:scale>
          <a:sx n="69" d="100"/>
          <a:sy n="69" d="100"/>
        </p:scale>
        <p:origin x="1608" y="60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Phòng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GD - ĐT </a:t>
            </a:r>
            <a:r>
              <a:rPr lang="vi-VN" sz="2400" b="1" dirty="0" smtClean="0">
                <a:solidFill>
                  <a:srgbClr val="7030A0"/>
                </a:solidFill>
              </a:rPr>
              <a:t>Quận Long Biên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Trường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mầm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non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Hoa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Sen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  <a:endParaRPr lang="en-US" sz="6000" b="1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4909" y="4279955"/>
            <a:ext cx="5541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Dung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Office PowerPoint</Application>
  <PresentationFormat>On-screen Show (4:3)</PresentationFormat>
  <Paragraphs>31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acer</cp:lastModifiedBy>
  <cp:revision>382</cp:revision>
  <dcterms:created xsi:type="dcterms:W3CDTF">2009-10-23T09:00:00Z</dcterms:created>
  <dcterms:modified xsi:type="dcterms:W3CDTF">2024-04-04T03:15:06Z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