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49876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301383" y="3497026"/>
            <a:ext cx="397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Trà My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2024-03-07T16:11:02Z</dcterms:created>
  <dcterms:modified xsi:type="dcterms:W3CDTF">2024-03-10T02:03:37Z</dcterms:modified>
</cp:coreProperties>
</file>