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51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9729-64EB-54E8-2407-47290C1BE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3FE62-BD8E-7BD1-75EA-5BCF17E6E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E7B33-EB8A-902A-8C6A-09513991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707A6-4272-C0AE-D7E7-9F6DCB9D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6609E-DEA3-D847-FCBE-3984C37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E46BA-0F48-4305-9149-F3274F52E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9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7DFC-1AF1-0452-2B93-0C5CF0B7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F57C8-D58D-A6D6-86C2-E669DC835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D5FF0-7960-0689-C8B7-B2E5A1EA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390A1-5BBE-218B-3F57-EF6BA179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D1391-5B08-D3C1-E13E-85A3C72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737F6-009F-43AA-AE51-E739580A9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5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6C41B-7FB6-1E29-72FD-380953CF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C7D50-14C9-D461-D7A3-10F3757E0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036C2-7443-B2BB-354A-C5440FB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CDE28-6376-5379-6625-230BCA61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CB94D-DC2E-2F54-F383-77AA241A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EB03B-65A1-4A79-8FE1-4B52F1155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63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F5D4-CB9B-A329-C600-B717AFE8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1F81-0025-6EC9-BC3F-31C09965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4E000-C13B-72AF-69B2-14F40450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B6FD-5085-A068-B539-B087369D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B4740-07AB-B45E-CA2E-B8F5F757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07357-C066-4A76-B984-34D62C89A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47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CAAE-1AFF-3671-970B-E92E547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F617E-893B-506F-14F4-8A706818B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31DB-155E-52E8-83A5-92615BDF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FC33-678F-1CE3-3017-CDB79E1D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98DF-5D53-BBFA-9FF1-0802750D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1ABAE-E3CC-4CD8-A8DB-6B1D55685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E089-BDBF-0142-C948-38B2C616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2493-A1B7-6682-659A-A6BE33040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E4E5B-1EE1-2124-479D-3C157E8D2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CB87C-EBE8-E863-5A34-8A16FE09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46E08-CA1D-1A1A-4F1A-636EE43C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75451-976F-6C60-8F6F-7CD94C3A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896B1-8DEF-4A32-B6B0-066C537C8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85D6-63E7-8D38-C515-18A85B9A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67B69-8A02-130B-8A95-EC7352F41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BFA27-43DE-58F0-B095-AA8DD8DC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6078D-7486-BB6F-BB05-847283475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AED59-FD30-0E48-52D3-F79AC699A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E66F90-AE6B-B944-857D-E8CF176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E8CA5-AC16-3AA9-6CB4-FF43E9CF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81CA92-D30B-6CD5-62C4-7CE91D8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119B8-5BDF-4D7B-A267-684DFD194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73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B03E-8E59-6CC6-5984-EA1367C7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7031F-8FCF-14BC-FF1E-2889DF6C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318A8-FF4E-8F89-48F7-5DE862F2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EF5FC-DE4D-1083-00BD-6D63F676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4F98B-458C-4B6A-9ABF-5BA85A714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3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C2577-C9AB-71B6-225E-33F0B9D9A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3F6CD-67BE-7F5A-E631-B0FABB03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9EC44-5D95-C1FD-0DE0-BC45431A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2134-481D-4E6E-8967-8701BDDD5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06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4EDB-96D3-BF0A-0D07-97B25C24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E643-8D87-FD28-E7B2-B433D6A7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CFD2-D8B8-FE54-0269-BCD6989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16A33-1B38-68E4-B384-F142C602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EEF0-D8DD-BDAE-767B-3F7190A7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722E-4AE1-0E6A-CB9D-D87F63FF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F4358-42F0-4F33-94C5-4001AAD9E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4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0A92-C96B-9954-BD08-89F489D6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87F37-82AF-DE8E-EEAA-96E01B1BD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2D571-8B22-B696-30B7-845FF19A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2785-8309-5A70-C99A-3539C243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C3E7B-16F2-9555-C5AB-E9C42E87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F3F59-2CF0-3668-0766-4189232C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36905-CFAE-4838-A3C1-42F50F717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2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8743C0C-4EBC-2E76-9F07-C6853CE62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E42EAF-8D7B-2FEA-C68F-64C99072A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35EB9F-A426-03FC-0FBB-F66959BF8A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FB9800-D9F2-4470-CE30-431B4E48B6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F3DA7E-1F74-3FF6-47E2-C86B0FC24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6087B5-7C42-4C01-8D14-B8AC147EDB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Sound4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oi%20giang%202012\07%20lai%20o%20to%20.wma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oi%20giang%202012\07%20lai%20o%20to%20.wma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oi%20giang%202012\07%20lai%20o%20to%20.wma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9FFCC405-64F1-9DB4-46ED-CFEC1F45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</a:rPr>
              <a:t>TRƯỜNG 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MẦM NON HOA SEN</a:t>
            </a:r>
            <a:endParaRPr lang="en-US" altLang="en-US" sz="2400" b="1" dirty="0">
              <a:solidFill>
                <a:srgbClr val="0033CC"/>
              </a:solidFill>
            </a:endParaRP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F43D03EB-87C9-B932-A7B4-517D27BCF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0" y="1773238"/>
            <a:ext cx="5761038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68E57C6-37DA-D58B-DBD0-EBA791E56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932363" y="14128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id="{5801AA1E-4E10-AF58-53E7-127DAE0B7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716463" y="22764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E1C8FAB-150F-6B91-3285-4093788D8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284663" y="15573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>
            <a:extLst>
              <a:ext uri="{FF2B5EF4-FFF2-40B4-BE49-F238E27FC236}">
                <a16:creationId xmlns:a16="http://schemas.microsoft.com/office/drawing/2014/main" id="{57418FBC-2CC1-EE55-2F3C-FAB87B4E92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635375" y="16287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A38E6D8-CC9A-8937-691A-10D12EDF76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059113" y="24923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extLst>
              <a:ext uri="{FF2B5EF4-FFF2-40B4-BE49-F238E27FC236}">
                <a16:creationId xmlns:a16="http://schemas.microsoft.com/office/drawing/2014/main" id="{7B8645D2-4575-D186-814F-374AFF80A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17732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F73E7DF3-4E88-85D5-906E-FB3184CC4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95288" y="17732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>
            <a:extLst>
              <a:ext uri="{FF2B5EF4-FFF2-40B4-BE49-F238E27FC236}">
                <a16:creationId xmlns:a16="http://schemas.microsoft.com/office/drawing/2014/main" id="{60006703-F920-6441-789C-EC22E093A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740650" y="17732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0777D9CF-CDAF-70ED-54E6-C19083F03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458152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2E9725C7-DD2D-F2E4-451A-CDD2BFB56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858250" y="32131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2C5F6CDA-7D2F-DA0B-44DA-ED788213D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316913" y="21336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1CD3A0BB-67AE-638B-2BD8-C0AC5F0E9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258888" y="24209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7B88865B-8F7D-C6A1-2133-0622DA37B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877050" y="24923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>
            <a:extLst>
              <a:ext uri="{FF2B5EF4-FFF2-40B4-BE49-F238E27FC236}">
                <a16:creationId xmlns:a16="http://schemas.microsoft.com/office/drawing/2014/main" id="{EFA47149-BA81-F451-BC8F-5181A68958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011863" y="1700213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68A29483-8EDA-BD06-A9E5-BA9DE28E14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235825" y="36449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>
            <a:extLst>
              <a:ext uri="{FF2B5EF4-FFF2-40B4-BE49-F238E27FC236}">
                <a16:creationId xmlns:a16="http://schemas.microsoft.com/office/drawing/2014/main" id="{2DD05261-980F-23BF-465E-802E28F54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867400" y="32845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B815C0DB-94B2-F649-32E4-86678607F9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572000" y="32845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>
            <a:extLst>
              <a:ext uri="{FF2B5EF4-FFF2-40B4-BE49-F238E27FC236}">
                <a16:creationId xmlns:a16="http://schemas.microsoft.com/office/drawing/2014/main" id="{815A4101-0F32-00C4-F3BA-EE2063592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276600" y="34290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0DA31058-04AF-F521-C683-FB0338F2E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32845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>
            <a:extLst>
              <a:ext uri="{FF2B5EF4-FFF2-40B4-BE49-F238E27FC236}">
                <a16:creationId xmlns:a16="http://schemas.microsoft.com/office/drawing/2014/main" id="{0215E627-359C-15F0-4A87-9CF7A88D46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045510" y="2852607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6B5C1BB2-4F26-536F-6EEC-1A410A84D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300788" y="479742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>
            <a:extLst>
              <a:ext uri="{FF2B5EF4-FFF2-40B4-BE49-F238E27FC236}">
                <a16:creationId xmlns:a16="http://schemas.microsoft.com/office/drawing/2014/main" id="{2586834D-E392-19A7-9175-85B9631622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27088" y="414972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E68A9713-613A-C022-370E-D0A3339BDA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956550" y="19891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>
            <a:extLst>
              <a:ext uri="{FF2B5EF4-FFF2-40B4-BE49-F238E27FC236}">
                <a16:creationId xmlns:a16="http://schemas.microsoft.com/office/drawing/2014/main" id="{4A93D676-32B2-5B43-81DD-A6BD7DD08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451725" y="22764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3A946CEC-3125-DCB4-225E-2397E7281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29972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WordArt 37">
            <a:extLst>
              <a:ext uri="{FF2B5EF4-FFF2-40B4-BE49-F238E27FC236}">
                <a16:creationId xmlns:a16="http://schemas.microsoft.com/office/drawing/2014/main" id="{F9136568-F079-739E-6D28-FE0DB2244D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292600"/>
            <a:ext cx="6913563" cy="6492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Xe ô tô tải - xe ô tô khách</a:t>
            </a:r>
          </a:p>
        </p:txBody>
      </p:sp>
      <p:sp>
        <p:nvSpPr>
          <p:cNvPr id="3110" name="WordArt 38">
            <a:extLst>
              <a:ext uri="{FF2B5EF4-FFF2-40B4-BE49-F238E27FC236}">
                <a16:creationId xmlns:a16="http://schemas.microsoft.com/office/drawing/2014/main" id="{DB4358DB-C090-0FE1-760D-D4B6447E46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5445125"/>
            <a:ext cx="7488237" cy="523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Trà My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11" name="Sound4.mp3">
            <a:hlinkClick r:id="" action="ppaction://media"/>
            <a:extLst>
              <a:ext uri="{FF2B5EF4-FFF2-40B4-BE49-F238E27FC236}">
                <a16:creationId xmlns:a16="http://schemas.microsoft.com/office/drawing/2014/main" id="{8C69EA3D-5C39-7245-6453-9D7C7A90C7E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308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709" fill="hold"/>
                                        <p:tgtEl>
                                          <p:spTgt spid="3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13258D26-379C-A898-BAC1-A09886EE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17975"/>
            <a:ext cx="47529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41C46199-828B-123F-7B7E-6F59BA6E692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260350"/>
            <a:chOff x="48" y="111"/>
            <a:chExt cx="5509" cy="102"/>
          </a:xfrm>
        </p:grpSpPr>
        <p:sp>
          <p:nvSpPr>
            <p:cNvPr id="11270" name="Rectangle 6">
              <a:extLst>
                <a:ext uri="{FF2B5EF4-FFF2-40B4-BE49-F238E27FC236}">
                  <a16:creationId xmlns:a16="http://schemas.microsoft.com/office/drawing/2014/main" id="{8543DAEF-E38A-5FDD-DB1E-8A8EF09B4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Rectangle 7">
              <a:extLst>
                <a:ext uri="{FF2B5EF4-FFF2-40B4-BE49-F238E27FC236}">
                  <a16:creationId xmlns:a16="http://schemas.microsoft.com/office/drawing/2014/main" id="{D04D9384-C823-365C-C262-079789B96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30F8F3F2-DE6E-3F8C-9D7D-FD7E3DD451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634038" y="3348037"/>
            <a:ext cx="6858000" cy="161925"/>
            <a:chOff x="48" y="111"/>
            <a:chExt cx="5509" cy="102"/>
          </a:xfrm>
        </p:grpSpPr>
        <p:sp>
          <p:nvSpPr>
            <p:cNvPr id="11273" name="Rectangle 9">
              <a:extLst>
                <a:ext uri="{FF2B5EF4-FFF2-40B4-BE49-F238E27FC236}">
                  <a16:creationId xmlns:a16="http://schemas.microsoft.com/office/drawing/2014/main" id="{43165223-536A-FDEF-A89F-6EE627927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Rectangle 10">
              <a:extLst>
                <a:ext uri="{FF2B5EF4-FFF2-40B4-BE49-F238E27FC236}">
                  <a16:creationId xmlns:a16="http://schemas.microsoft.com/office/drawing/2014/main" id="{29273D59-AF70-3CAE-AA51-3A96AAFAC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ECFC5C70-8284-4964-859D-64F392B1D0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742113"/>
            <a:ext cx="8964613" cy="115887"/>
            <a:chOff x="48" y="111"/>
            <a:chExt cx="5509" cy="102"/>
          </a:xfrm>
        </p:grpSpPr>
        <p:sp>
          <p:nvSpPr>
            <p:cNvPr id="11276" name="Rectangle 12">
              <a:extLst>
                <a:ext uri="{FF2B5EF4-FFF2-40B4-BE49-F238E27FC236}">
                  <a16:creationId xmlns:a16="http://schemas.microsoft.com/office/drawing/2014/main" id="{184BCC5D-499B-826F-CEF3-6A53E5B7E7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CF5D6FF8-B56F-9A69-88D7-D2870FE217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9B915565-D98B-85DB-143B-32A8EE6FFAE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3339306" y="3339306"/>
            <a:ext cx="6858000" cy="179388"/>
            <a:chOff x="48" y="111"/>
            <a:chExt cx="5509" cy="102"/>
          </a:xfrm>
        </p:grpSpPr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id="{35AC60D0-4EC4-ED89-38CB-E3C88EC856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Rectangle 16">
              <a:extLst>
                <a:ext uri="{FF2B5EF4-FFF2-40B4-BE49-F238E27FC236}">
                  <a16:creationId xmlns:a16="http://schemas.microsoft.com/office/drawing/2014/main" id="{4A921458-2810-0957-902F-AE004AAFA0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81" name="Group 17">
            <a:extLst>
              <a:ext uri="{FF2B5EF4-FFF2-40B4-BE49-F238E27FC236}">
                <a16:creationId xmlns:a16="http://schemas.microsoft.com/office/drawing/2014/main" id="{8E435379-ED61-0DC3-B0EC-3A5353DB2BE1}"/>
              </a:ext>
            </a:extLst>
          </p:cNvPr>
          <p:cNvGrpSpPr>
            <a:grpSpLocks/>
          </p:cNvGrpSpPr>
          <p:nvPr/>
        </p:nvGrpSpPr>
        <p:grpSpPr bwMode="auto">
          <a:xfrm>
            <a:off x="0" y="3500438"/>
            <a:ext cx="8964613" cy="234950"/>
            <a:chOff x="48" y="111"/>
            <a:chExt cx="5509" cy="102"/>
          </a:xfrm>
        </p:grpSpPr>
        <p:sp>
          <p:nvSpPr>
            <p:cNvPr id="11282" name="Rectangle 18">
              <a:extLst>
                <a:ext uri="{FF2B5EF4-FFF2-40B4-BE49-F238E27FC236}">
                  <a16:creationId xmlns:a16="http://schemas.microsoft.com/office/drawing/2014/main" id="{3FD198AE-7CD6-E802-FAAA-05BFD69CA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Rectangle 19">
              <a:extLst>
                <a:ext uri="{FF2B5EF4-FFF2-40B4-BE49-F238E27FC236}">
                  <a16:creationId xmlns:a16="http://schemas.microsoft.com/office/drawing/2014/main" id="{3E9E6521-A3DE-D579-6248-68D53F4CD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285" name="Picture 21">
            <a:extLst>
              <a:ext uri="{FF2B5EF4-FFF2-40B4-BE49-F238E27FC236}">
                <a16:creationId xmlns:a16="http://schemas.microsoft.com/office/drawing/2014/main" id="{C40FDDDA-2924-D108-C95E-E35B28A6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2578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1A51B77-DE6A-BE1C-33DD-3A99D63A0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98303929-AA88-C837-D5B6-8A4BFAC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E36D074-9715-61C8-F68D-BB870318BD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65E80FA2-7364-50BE-A8E3-BC36C545EC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7DB0D4CC-12D8-523A-861D-6FA3622ED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D3ADF42F-8B04-02C6-4977-CBFC89964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20" descr="spring-smiley-1">
            <a:extLst>
              <a:ext uri="{FF2B5EF4-FFF2-40B4-BE49-F238E27FC236}">
                <a16:creationId xmlns:a16="http://schemas.microsoft.com/office/drawing/2014/main" id="{AB9334B3-CED1-DA21-213A-F9F8630C9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5221CAE5-B2FC-6100-5AC1-4E6A3586F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52" descr="DSTARS-P">
            <a:extLst>
              <a:ext uri="{FF2B5EF4-FFF2-40B4-BE49-F238E27FC236}">
                <a16:creationId xmlns:a16="http://schemas.microsoft.com/office/drawing/2014/main" id="{A0B77242-4750-441C-2A5E-D02476C4E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52" descr="DSTARS-P">
            <a:extLst>
              <a:ext uri="{FF2B5EF4-FFF2-40B4-BE49-F238E27FC236}">
                <a16:creationId xmlns:a16="http://schemas.microsoft.com/office/drawing/2014/main" id="{6A38CFC0-F4F5-536A-05B6-C548C56F4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52" descr="DSTARS-P">
            <a:extLst>
              <a:ext uri="{FF2B5EF4-FFF2-40B4-BE49-F238E27FC236}">
                <a16:creationId xmlns:a16="http://schemas.microsoft.com/office/drawing/2014/main" id="{EE0C594A-F902-42D6-98EF-E84443BCA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2" descr="DSTARS-P">
            <a:extLst>
              <a:ext uri="{FF2B5EF4-FFF2-40B4-BE49-F238E27FC236}">
                <a16:creationId xmlns:a16="http://schemas.microsoft.com/office/drawing/2014/main" id="{DCF88AEC-AA79-F674-D385-04E2675FB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15240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52" descr="DSTARS-P">
            <a:extLst>
              <a:ext uri="{FF2B5EF4-FFF2-40B4-BE49-F238E27FC236}">
                <a16:creationId xmlns:a16="http://schemas.microsoft.com/office/drawing/2014/main" id="{7FB9CC7F-FD11-5390-D74A-9E68F7975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2" descr="DSTARS-P">
            <a:extLst>
              <a:ext uri="{FF2B5EF4-FFF2-40B4-BE49-F238E27FC236}">
                <a16:creationId xmlns:a16="http://schemas.microsoft.com/office/drawing/2014/main" id="{43A617DD-BF00-6BF1-43D7-DB0C03F6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52" descr="DSTARS-P">
            <a:extLst>
              <a:ext uri="{FF2B5EF4-FFF2-40B4-BE49-F238E27FC236}">
                <a16:creationId xmlns:a16="http://schemas.microsoft.com/office/drawing/2014/main" id="{B1A8E35C-3F2B-2159-112C-08B42C5DC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52" descr="DSTARS-P">
            <a:extLst>
              <a:ext uri="{FF2B5EF4-FFF2-40B4-BE49-F238E27FC236}">
                <a16:creationId xmlns:a16="http://schemas.microsoft.com/office/drawing/2014/main" id="{D10B0276-0904-4D91-9363-C5B1A6A10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2" descr="DSTARS-P">
            <a:extLst>
              <a:ext uri="{FF2B5EF4-FFF2-40B4-BE49-F238E27FC236}">
                <a16:creationId xmlns:a16="http://schemas.microsoft.com/office/drawing/2014/main" id="{F3BE78D2-F780-A238-7C86-78D449149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2" descr="DSTARS-P">
            <a:extLst>
              <a:ext uri="{FF2B5EF4-FFF2-40B4-BE49-F238E27FC236}">
                <a16:creationId xmlns:a16="http://schemas.microsoft.com/office/drawing/2014/main" id="{58BF25DF-4076-015C-CDB1-B2C3FF6CB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2" descr="DSTARS-P">
            <a:extLst>
              <a:ext uri="{FF2B5EF4-FFF2-40B4-BE49-F238E27FC236}">
                <a16:creationId xmlns:a16="http://schemas.microsoft.com/office/drawing/2014/main" id="{E6310E74-525B-0C29-3D74-0F0A430C3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52" descr="DSTARS-P">
            <a:extLst>
              <a:ext uri="{FF2B5EF4-FFF2-40B4-BE49-F238E27FC236}">
                <a16:creationId xmlns:a16="http://schemas.microsoft.com/office/drawing/2014/main" id="{C5F7C3B3-F5D1-85F9-3BD6-2585ADB8B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52" descr="DSTARS-P">
            <a:extLst>
              <a:ext uri="{FF2B5EF4-FFF2-40B4-BE49-F238E27FC236}">
                <a16:creationId xmlns:a16="http://schemas.microsoft.com/office/drawing/2014/main" id="{43B16818-112C-C2EF-548F-62AA73F47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52" descr="DSTARS-P">
            <a:extLst>
              <a:ext uri="{FF2B5EF4-FFF2-40B4-BE49-F238E27FC236}">
                <a16:creationId xmlns:a16="http://schemas.microsoft.com/office/drawing/2014/main" id="{E459087B-7DBF-9926-5407-1F84CF40F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52" descr="DSTARS-P">
            <a:extLst>
              <a:ext uri="{FF2B5EF4-FFF2-40B4-BE49-F238E27FC236}">
                <a16:creationId xmlns:a16="http://schemas.microsoft.com/office/drawing/2014/main" id="{CA0F5503-064F-742E-88FF-FF1BA1FA11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DSTARS-P">
            <a:extLst>
              <a:ext uri="{FF2B5EF4-FFF2-40B4-BE49-F238E27FC236}">
                <a16:creationId xmlns:a16="http://schemas.microsoft.com/office/drawing/2014/main" id="{C927EDA5-A2A0-27EF-3AE0-23186FDC3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52" descr="DSTARS-P">
            <a:extLst>
              <a:ext uri="{FF2B5EF4-FFF2-40B4-BE49-F238E27FC236}">
                <a16:creationId xmlns:a16="http://schemas.microsoft.com/office/drawing/2014/main" id="{E1331E7A-311C-1B8A-EB9F-642856155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52" descr="DSTARS-P">
            <a:extLst>
              <a:ext uri="{FF2B5EF4-FFF2-40B4-BE49-F238E27FC236}">
                <a16:creationId xmlns:a16="http://schemas.microsoft.com/office/drawing/2014/main" id="{BD42EFE8-F0EC-347A-90DC-9CADECD25E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52" descr="DSTARS-P">
            <a:extLst>
              <a:ext uri="{FF2B5EF4-FFF2-40B4-BE49-F238E27FC236}">
                <a16:creationId xmlns:a16="http://schemas.microsoft.com/office/drawing/2014/main" id="{7A1CCC0A-9F8E-A54A-2623-F982146EB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52" descr="DSTARS-P">
            <a:extLst>
              <a:ext uri="{FF2B5EF4-FFF2-40B4-BE49-F238E27FC236}">
                <a16:creationId xmlns:a16="http://schemas.microsoft.com/office/drawing/2014/main" id="{DC4EA5AD-E80F-6F61-1521-C60793575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2" descr="DSTARS-P">
            <a:extLst>
              <a:ext uri="{FF2B5EF4-FFF2-40B4-BE49-F238E27FC236}">
                <a16:creationId xmlns:a16="http://schemas.microsoft.com/office/drawing/2014/main" id="{03DF5DFD-F219-0D7A-5EF7-552E27941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52" descr="DSTARS-P">
            <a:extLst>
              <a:ext uri="{FF2B5EF4-FFF2-40B4-BE49-F238E27FC236}">
                <a16:creationId xmlns:a16="http://schemas.microsoft.com/office/drawing/2014/main" id="{358A481E-565D-EBE2-73EF-0FFFB22AC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52" descr="DSTARS-P">
            <a:extLst>
              <a:ext uri="{FF2B5EF4-FFF2-40B4-BE49-F238E27FC236}">
                <a16:creationId xmlns:a16="http://schemas.microsoft.com/office/drawing/2014/main" id="{AD0C2961-9A9A-BA0C-BC47-7FBF88145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52" descr="DSTARS-P">
            <a:extLst>
              <a:ext uri="{FF2B5EF4-FFF2-40B4-BE49-F238E27FC236}">
                <a16:creationId xmlns:a16="http://schemas.microsoft.com/office/drawing/2014/main" id="{FBBDA89F-28D7-F8AC-1FC6-B95657E0B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52" descr="DSTARS-P">
            <a:extLst>
              <a:ext uri="{FF2B5EF4-FFF2-40B4-BE49-F238E27FC236}">
                <a16:creationId xmlns:a16="http://schemas.microsoft.com/office/drawing/2014/main" id="{5D34A496-5288-CEFC-56B3-05587611E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52" descr="DSTARS-P">
            <a:extLst>
              <a:ext uri="{FF2B5EF4-FFF2-40B4-BE49-F238E27FC236}">
                <a16:creationId xmlns:a16="http://schemas.microsoft.com/office/drawing/2014/main" id="{A9CF4A3B-420A-559B-08B1-3DF06A46D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52" descr="DSTARS-P">
            <a:extLst>
              <a:ext uri="{FF2B5EF4-FFF2-40B4-BE49-F238E27FC236}">
                <a16:creationId xmlns:a16="http://schemas.microsoft.com/office/drawing/2014/main" id="{D1A62CAE-0417-950B-EA93-6626550D8C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52" descr="DSTARS-P">
            <a:extLst>
              <a:ext uri="{FF2B5EF4-FFF2-40B4-BE49-F238E27FC236}">
                <a16:creationId xmlns:a16="http://schemas.microsoft.com/office/drawing/2014/main" id="{41E8647B-515F-D87C-C556-8AF946595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52" descr="DSTARS-P">
            <a:extLst>
              <a:ext uri="{FF2B5EF4-FFF2-40B4-BE49-F238E27FC236}">
                <a16:creationId xmlns:a16="http://schemas.microsoft.com/office/drawing/2014/main" id="{14F8A765-BFBF-6389-73C9-EE287092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Picture 52" descr="DSTARS-P">
            <a:extLst>
              <a:ext uri="{FF2B5EF4-FFF2-40B4-BE49-F238E27FC236}">
                <a16:creationId xmlns:a16="http://schemas.microsoft.com/office/drawing/2014/main" id="{38C7FE5F-7F58-CCBA-F945-329DCB1B3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07 lai o to .wma">
            <a:hlinkClick r:id="" action="ppaction://media"/>
            <a:extLst>
              <a:ext uri="{FF2B5EF4-FFF2-40B4-BE49-F238E27FC236}">
                <a16:creationId xmlns:a16="http://schemas.microsoft.com/office/drawing/2014/main" id="{836483FF-9965-2E7A-7E14-D4E3AA77DB5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57626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0" name="Text Box 42">
            <a:extLst>
              <a:ext uri="{FF2B5EF4-FFF2-40B4-BE49-F238E27FC236}">
                <a16:creationId xmlns:a16="http://schemas.microsoft.com/office/drawing/2014/main" id="{F3BAEBB1-84A6-DA53-B843-A156554B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84538"/>
            <a:ext cx="54006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Trò chơi: Ô tô về bến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06" fill="hold"/>
                                        <p:tgtEl>
                                          <p:spTgt spid="12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FB3D0D7-396E-F6A2-E530-713A29FCC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E8E56E8-56B4-9C49-8AE4-BA79F55E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C4B1992-4368-9E1C-74E1-F93AF1A912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E7E57284-773D-B22C-7C37-BE4EA152C2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46EB777-B93C-A6A3-AC5F-0FCEC267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447F6500-EFDA-3CF9-2A5E-6DD0C5CA50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20" descr="spring-smiley-1">
            <a:extLst>
              <a:ext uri="{FF2B5EF4-FFF2-40B4-BE49-F238E27FC236}">
                <a16:creationId xmlns:a16="http://schemas.microsoft.com/office/drawing/2014/main" id="{70DC9E40-BD41-B3A4-946C-CBCAF364E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0B5CBEE4-0F42-89CC-2755-D998F195D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52" descr="DSTARS-P">
            <a:extLst>
              <a:ext uri="{FF2B5EF4-FFF2-40B4-BE49-F238E27FC236}">
                <a16:creationId xmlns:a16="http://schemas.microsoft.com/office/drawing/2014/main" id="{880CCAF3-FAC5-1775-9687-EF121B902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2" descr="DSTARS-P">
            <a:extLst>
              <a:ext uri="{FF2B5EF4-FFF2-40B4-BE49-F238E27FC236}">
                <a16:creationId xmlns:a16="http://schemas.microsoft.com/office/drawing/2014/main" id="{43D74B86-DB49-9029-B096-71A086E35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52" descr="DSTARS-P">
            <a:extLst>
              <a:ext uri="{FF2B5EF4-FFF2-40B4-BE49-F238E27FC236}">
                <a16:creationId xmlns:a16="http://schemas.microsoft.com/office/drawing/2014/main" id="{5D5F66C8-6C93-4FE2-E57E-1E18DB75E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52" descr="DSTARS-P">
            <a:extLst>
              <a:ext uri="{FF2B5EF4-FFF2-40B4-BE49-F238E27FC236}">
                <a16:creationId xmlns:a16="http://schemas.microsoft.com/office/drawing/2014/main" id="{831F8C31-17F4-E549-52D2-4481A1D86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52" descr="DSTARS-P">
            <a:extLst>
              <a:ext uri="{FF2B5EF4-FFF2-40B4-BE49-F238E27FC236}">
                <a16:creationId xmlns:a16="http://schemas.microsoft.com/office/drawing/2014/main" id="{38455D13-9EBA-B6F2-D26C-B18E92A385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2" descr="DSTARS-P">
            <a:extLst>
              <a:ext uri="{FF2B5EF4-FFF2-40B4-BE49-F238E27FC236}">
                <a16:creationId xmlns:a16="http://schemas.microsoft.com/office/drawing/2014/main" id="{EDC610C4-FF50-32F7-8A86-D93F8F134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52" descr="DSTARS-P">
            <a:extLst>
              <a:ext uri="{FF2B5EF4-FFF2-40B4-BE49-F238E27FC236}">
                <a16:creationId xmlns:a16="http://schemas.microsoft.com/office/drawing/2014/main" id="{3D731014-F88F-4F40-D481-D4D72DD9E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52" descr="DSTARS-P">
            <a:extLst>
              <a:ext uri="{FF2B5EF4-FFF2-40B4-BE49-F238E27FC236}">
                <a16:creationId xmlns:a16="http://schemas.microsoft.com/office/drawing/2014/main" id="{0B9C73D7-F90F-019C-6B14-884A447A77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52" descr="DSTARS-P">
            <a:extLst>
              <a:ext uri="{FF2B5EF4-FFF2-40B4-BE49-F238E27FC236}">
                <a16:creationId xmlns:a16="http://schemas.microsoft.com/office/drawing/2014/main" id="{A4007175-E884-F745-7AB3-8E83A939E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52" descr="DSTARS-P">
            <a:extLst>
              <a:ext uri="{FF2B5EF4-FFF2-40B4-BE49-F238E27FC236}">
                <a16:creationId xmlns:a16="http://schemas.microsoft.com/office/drawing/2014/main" id="{591F1822-7125-64B3-924B-2E9CEF830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52" descr="DSTARS-P">
            <a:extLst>
              <a:ext uri="{FF2B5EF4-FFF2-40B4-BE49-F238E27FC236}">
                <a16:creationId xmlns:a16="http://schemas.microsoft.com/office/drawing/2014/main" id="{51DE0101-07F3-33F6-4880-7CE5B5B2D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52" descr="DSTARS-P">
            <a:extLst>
              <a:ext uri="{FF2B5EF4-FFF2-40B4-BE49-F238E27FC236}">
                <a16:creationId xmlns:a16="http://schemas.microsoft.com/office/drawing/2014/main" id="{CC4651F5-928D-1DFD-8516-8DEEB7104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52" descr="DSTARS-P">
            <a:extLst>
              <a:ext uri="{FF2B5EF4-FFF2-40B4-BE49-F238E27FC236}">
                <a16:creationId xmlns:a16="http://schemas.microsoft.com/office/drawing/2014/main" id="{33C463DC-559D-6B80-4071-A34110F70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52" descr="DSTARS-P">
            <a:extLst>
              <a:ext uri="{FF2B5EF4-FFF2-40B4-BE49-F238E27FC236}">
                <a16:creationId xmlns:a16="http://schemas.microsoft.com/office/drawing/2014/main" id="{9411B2A1-2AA9-C598-23B7-13D37D771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52" descr="DSTARS-P">
            <a:extLst>
              <a:ext uri="{FF2B5EF4-FFF2-40B4-BE49-F238E27FC236}">
                <a16:creationId xmlns:a16="http://schemas.microsoft.com/office/drawing/2014/main" id="{A8D0C5B2-CF3C-F7C1-2045-72EB5912A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52" descr="DSTARS-P">
            <a:extLst>
              <a:ext uri="{FF2B5EF4-FFF2-40B4-BE49-F238E27FC236}">
                <a16:creationId xmlns:a16="http://schemas.microsoft.com/office/drawing/2014/main" id="{A331D72C-5831-4981-FF05-CC91EEEB3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52" descr="DSTARS-P">
            <a:extLst>
              <a:ext uri="{FF2B5EF4-FFF2-40B4-BE49-F238E27FC236}">
                <a16:creationId xmlns:a16="http://schemas.microsoft.com/office/drawing/2014/main" id="{1D69FBF6-3B7B-DBA2-551A-23968B181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52" descr="DSTARS-P">
            <a:extLst>
              <a:ext uri="{FF2B5EF4-FFF2-40B4-BE49-F238E27FC236}">
                <a16:creationId xmlns:a16="http://schemas.microsoft.com/office/drawing/2014/main" id="{FDA40EDC-5495-D0CB-14C8-773CF3F3D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52" descr="DSTARS-P">
            <a:extLst>
              <a:ext uri="{FF2B5EF4-FFF2-40B4-BE49-F238E27FC236}">
                <a16:creationId xmlns:a16="http://schemas.microsoft.com/office/drawing/2014/main" id="{1CD82053-4EDE-B6BF-7461-8CEDB4DB9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52" descr="DSTARS-P">
            <a:extLst>
              <a:ext uri="{FF2B5EF4-FFF2-40B4-BE49-F238E27FC236}">
                <a16:creationId xmlns:a16="http://schemas.microsoft.com/office/drawing/2014/main" id="{45DC676C-4A76-196D-E129-4653139DF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52" descr="DSTARS-P">
            <a:extLst>
              <a:ext uri="{FF2B5EF4-FFF2-40B4-BE49-F238E27FC236}">
                <a16:creationId xmlns:a16="http://schemas.microsoft.com/office/drawing/2014/main" id="{7DAAC0A2-BDF0-8160-7AE1-A17039642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52" descr="DSTARS-P">
            <a:extLst>
              <a:ext uri="{FF2B5EF4-FFF2-40B4-BE49-F238E27FC236}">
                <a16:creationId xmlns:a16="http://schemas.microsoft.com/office/drawing/2014/main" id="{BD305F04-FC71-7E9F-708A-23B4838F2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52" descr="DSTARS-P">
            <a:extLst>
              <a:ext uri="{FF2B5EF4-FFF2-40B4-BE49-F238E27FC236}">
                <a16:creationId xmlns:a16="http://schemas.microsoft.com/office/drawing/2014/main" id="{0F12CD0C-646E-B4E8-6AA5-AA6948767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52" descr="DSTARS-P">
            <a:extLst>
              <a:ext uri="{FF2B5EF4-FFF2-40B4-BE49-F238E27FC236}">
                <a16:creationId xmlns:a16="http://schemas.microsoft.com/office/drawing/2014/main" id="{7DEB4763-9842-29D4-3C06-65A46CA8B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DSTARS-P">
            <a:extLst>
              <a:ext uri="{FF2B5EF4-FFF2-40B4-BE49-F238E27FC236}">
                <a16:creationId xmlns:a16="http://schemas.microsoft.com/office/drawing/2014/main" id="{B2B70B3C-1027-C768-FED5-CD86F640E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52" descr="DSTARS-P">
            <a:extLst>
              <a:ext uri="{FF2B5EF4-FFF2-40B4-BE49-F238E27FC236}">
                <a16:creationId xmlns:a16="http://schemas.microsoft.com/office/drawing/2014/main" id="{9E307EC1-F4BE-0D8F-5DBD-0AD633CBE3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52" descr="DSTARS-P">
            <a:extLst>
              <a:ext uri="{FF2B5EF4-FFF2-40B4-BE49-F238E27FC236}">
                <a16:creationId xmlns:a16="http://schemas.microsoft.com/office/drawing/2014/main" id="{9F0031DF-CE6B-76F7-69E3-9782F1FA6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52" descr="DSTARS-P">
            <a:extLst>
              <a:ext uri="{FF2B5EF4-FFF2-40B4-BE49-F238E27FC236}">
                <a16:creationId xmlns:a16="http://schemas.microsoft.com/office/drawing/2014/main" id="{BF451E7C-8FC9-4E9D-F4D1-392F586653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2" descr="DSTARS-P">
            <a:extLst>
              <a:ext uri="{FF2B5EF4-FFF2-40B4-BE49-F238E27FC236}">
                <a16:creationId xmlns:a16="http://schemas.microsoft.com/office/drawing/2014/main" id="{665C9CC7-98BE-364F-5028-FAD61A2A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52" descr="DSTARS-P">
            <a:extLst>
              <a:ext uri="{FF2B5EF4-FFF2-40B4-BE49-F238E27FC236}">
                <a16:creationId xmlns:a16="http://schemas.microsoft.com/office/drawing/2014/main" id="{1369F058-B580-D43E-47D6-A0C54053B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654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07 lai o to .wma">
            <a:hlinkClick r:id="" action="ppaction://media"/>
            <a:extLst>
              <a:ext uri="{FF2B5EF4-FFF2-40B4-BE49-F238E27FC236}">
                <a16:creationId xmlns:a16="http://schemas.microsoft.com/office/drawing/2014/main" id="{48CBD6E7-6C2F-3F6B-A7A2-043CB57A1F6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57626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54" name="Text Box 42">
            <a:extLst>
              <a:ext uri="{FF2B5EF4-FFF2-40B4-BE49-F238E27FC236}">
                <a16:creationId xmlns:a16="http://schemas.microsoft.com/office/drawing/2014/main" id="{E9012137-84D8-FE64-C5BA-8E22D3EF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84538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CHÚC CÁC BÉ CHĂM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906" fill="hold"/>
                                        <p:tgtEl>
                                          <p:spTgt spid="13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2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52"/>
                </p:tgtEl>
              </p:cMediaNode>
            </p:audio>
          </p:childTnLst>
        </p:cTn>
      </p:par>
    </p:tnLst>
    <p:bldLst>
      <p:bldP spid="133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FD60401-E168-717E-C3B9-9B16A64D6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FA02B4A-77E8-E38A-4A6A-55DBB05E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7B35291-7D72-2A8D-FD5B-365533D66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BDDE09C-97C8-9E5E-DB51-E9A731F46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8E63339F-9D16-7EDD-7E22-25FC0F81DA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1DCE8CE-EA70-A45F-2C70-D3E229636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20" descr="spring-smiley-1">
            <a:extLst>
              <a:ext uri="{FF2B5EF4-FFF2-40B4-BE49-F238E27FC236}">
                <a16:creationId xmlns:a16="http://schemas.microsoft.com/office/drawing/2014/main" id="{DBB1964A-2511-F780-D712-B213F31259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A01056A-1A61-E9BD-396D-6A23424B2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52" descr="DSTARS-P">
            <a:extLst>
              <a:ext uri="{FF2B5EF4-FFF2-40B4-BE49-F238E27FC236}">
                <a16:creationId xmlns:a16="http://schemas.microsoft.com/office/drawing/2014/main" id="{9CF89F8E-FF9B-BA37-6DF4-99ABB1A88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52" descr="DSTARS-P">
            <a:extLst>
              <a:ext uri="{FF2B5EF4-FFF2-40B4-BE49-F238E27FC236}">
                <a16:creationId xmlns:a16="http://schemas.microsoft.com/office/drawing/2014/main" id="{3D74852A-E750-48C0-23DF-AFD225030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0438"/>
            <a:ext cx="11811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2" descr="DSTARS-P">
            <a:extLst>
              <a:ext uri="{FF2B5EF4-FFF2-40B4-BE49-F238E27FC236}">
                <a16:creationId xmlns:a16="http://schemas.microsoft.com/office/drawing/2014/main" id="{A66C566C-9DD2-9C18-61F0-1090ADCB1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52" descr="DSTARS-P">
            <a:extLst>
              <a:ext uri="{FF2B5EF4-FFF2-40B4-BE49-F238E27FC236}">
                <a16:creationId xmlns:a16="http://schemas.microsoft.com/office/drawing/2014/main" id="{6C9606B0-7BF9-1C22-4ADE-D3B6DCE9C2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52" descr="DSTARS-P">
            <a:extLst>
              <a:ext uri="{FF2B5EF4-FFF2-40B4-BE49-F238E27FC236}">
                <a16:creationId xmlns:a16="http://schemas.microsoft.com/office/drawing/2014/main" id="{29EBC200-6D34-41C2-4F2E-791CB4E91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52" descr="DSTARS-P">
            <a:extLst>
              <a:ext uri="{FF2B5EF4-FFF2-40B4-BE49-F238E27FC236}">
                <a16:creationId xmlns:a16="http://schemas.microsoft.com/office/drawing/2014/main" id="{E390D71F-2A56-E012-16B1-1E5E2A532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52" descr="DSTARS-P">
            <a:extLst>
              <a:ext uri="{FF2B5EF4-FFF2-40B4-BE49-F238E27FC236}">
                <a16:creationId xmlns:a16="http://schemas.microsoft.com/office/drawing/2014/main" id="{D78081BE-E79D-895E-B400-9963BFDDB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52" descr="DSTARS-P">
            <a:extLst>
              <a:ext uri="{FF2B5EF4-FFF2-40B4-BE49-F238E27FC236}">
                <a16:creationId xmlns:a16="http://schemas.microsoft.com/office/drawing/2014/main" id="{6DCB3539-B1C3-C41D-2C75-BCE0BE0BE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52" descr="DSTARS-P">
            <a:extLst>
              <a:ext uri="{FF2B5EF4-FFF2-40B4-BE49-F238E27FC236}">
                <a16:creationId xmlns:a16="http://schemas.microsoft.com/office/drawing/2014/main" id="{0E3F0C07-4C93-4C1F-1D6F-298A0E11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52" descr="DSTARS-P">
            <a:extLst>
              <a:ext uri="{FF2B5EF4-FFF2-40B4-BE49-F238E27FC236}">
                <a16:creationId xmlns:a16="http://schemas.microsoft.com/office/drawing/2014/main" id="{783D34D4-3397-DD02-C38D-329E743C2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52" descr="DSTARS-P">
            <a:extLst>
              <a:ext uri="{FF2B5EF4-FFF2-40B4-BE49-F238E27FC236}">
                <a16:creationId xmlns:a16="http://schemas.microsoft.com/office/drawing/2014/main" id="{0177657C-5495-A081-3D04-968F6C45B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52" descr="DSTARS-P">
            <a:extLst>
              <a:ext uri="{FF2B5EF4-FFF2-40B4-BE49-F238E27FC236}">
                <a16:creationId xmlns:a16="http://schemas.microsoft.com/office/drawing/2014/main" id="{007C703C-DA1F-F892-408E-5461BCEC53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52" descr="DSTARS-P">
            <a:extLst>
              <a:ext uri="{FF2B5EF4-FFF2-40B4-BE49-F238E27FC236}">
                <a16:creationId xmlns:a16="http://schemas.microsoft.com/office/drawing/2014/main" id="{CC936394-412D-E8DB-3005-E89BA0A73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52" descr="DSTARS-P">
            <a:extLst>
              <a:ext uri="{FF2B5EF4-FFF2-40B4-BE49-F238E27FC236}">
                <a16:creationId xmlns:a16="http://schemas.microsoft.com/office/drawing/2014/main" id="{E4F4D7F6-5744-5935-56C8-6724EBDC5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52" descr="DSTARS-P">
            <a:extLst>
              <a:ext uri="{FF2B5EF4-FFF2-40B4-BE49-F238E27FC236}">
                <a16:creationId xmlns:a16="http://schemas.microsoft.com/office/drawing/2014/main" id="{B3B58C2C-DD0B-2D9D-67E0-AD53E6E60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92825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52" descr="DSTARS-P">
            <a:extLst>
              <a:ext uri="{FF2B5EF4-FFF2-40B4-BE49-F238E27FC236}">
                <a16:creationId xmlns:a16="http://schemas.microsoft.com/office/drawing/2014/main" id="{18AABB78-583C-8F91-32D1-032CCE8F8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52" descr="DSTARS-P">
            <a:extLst>
              <a:ext uri="{FF2B5EF4-FFF2-40B4-BE49-F238E27FC236}">
                <a16:creationId xmlns:a16="http://schemas.microsoft.com/office/drawing/2014/main" id="{3E889FFE-9F0F-A803-06FA-0FD3E30DC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52" descr="DSTARS-P">
            <a:extLst>
              <a:ext uri="{FF2B5EF4-FFF2-40B4-BE49-F238E27FC236}">
                <a16:creationId xmlns:a16="http://schemas.microsoft.com/office/drawing/2014/main" id="{B031E1E5-3F10-C001-A59D-509BC8EBAF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52" descr="DSTARS-P">
            <a:extLst>
              <a:ext uri="{FF2B5EF4-FFF2-40B4-BE49-F238E27FC236}">
                <a16:creationId xmlns:a16="http://schemas.microsoft.com/office/drawing/2014/main" id="{083DC6D9-9EFA-8883-7C45-99D68168B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52" descr="DSTARS-P">
            <a:extLst>
              <a:ext uri="{FF2B5EF4-FFF2-40B4-BE49-F238E27FC236}">
                <a16:creationId xmlns:a16="http://schemas.microsoft.com/office/drawing/2014/main" id="{C3752972-7504-59C4-4246-053B04146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52" descr="DSTARS-P">
            <a:extLst>
              <a:ext uri="{FF2B5EF4-FFF2-40B4-BE49-F238E27FC236}">
                <a16:creationId xmlns:a16="http://schemas.microsoft.com/office/drawing/2014/main" id="{42C21375-C673-6056-5F7C-1B1882DF1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52" descr="DSTARS-P">
            <a:extLst>
              <a:ext uri="{FF2B5EF4-FFF2-40B4-BE49-F238E27FC236}">
                <a16:creationId xmlns:a16="http://schemas.microsoft.com/office/drawing/2014/main" id="{006A8032-281A-E71D-486E-4B3C9B07A5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52" descr="DSTARS-P">
            <a:extLst>
              <a:ext uri="{FF2B5EF4-FFF2-40B4-BE49-F238E27FC236}">
                <a16:creationId xmlns:a16="http://schemas.microsoft.com/office/drawing/2014/main" id="{093A73C5-EE95-A5FD-561F-C25DD8798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52" descr="DSTARS-P">
            <a:extLst>
              <a:ext uri="{FF2B5EF4-FFF2-40B4-BE49-F238E27FC236}">
                <a16:creationId xmlns:a16="http://schemas.microsoft.com/office/drawing/2014/main" id="{4C193A11-9438-3547-9F81-B37D0416EF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52" descr="DSTARS-P">
            <a:extLst>
              <a:ext uri="{FF2B5EF4-FFF2-40B4-BE49-F238E27FC236}">
                <a16:creationId xmlns:a16="http://schemas.microsoft.com/office/drawing/2014/main" id="{D558A084-A227-9C5B-62E4-7B61916DB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52" descr="DSTARS-P">
            <a:extLst>
              <a:ext uri="{FF2B5EF4-FFF2-40B4-BE49-F238E27FC236}">
                <a16:creationId xmlns:a16="http://schemas.microsoft.com/office/drawing/2014/main" id="{515BA78E-11FA-A3D9-ABEF-E88211A0A9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52" descr="DSTARS-P">
            <a:extLst>
              <a:ext uri="{FF2B5EF4-FFF2-40B4-BE49-F238E27FC236}">
                <a16:creationId xmlns:a16="http://schemas.microsoft.com/office/drawing/2014/main" id="{88A5FFC4-944D-B77D-59C9-8B192FDD4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52" descr="DSTARS-P">
            <a:extLst>
              <a:ext uri="{FF2B5EF4-FFF2-40B4-BE49-F238E27FC236}">
                <a16:creationId xmlns:a16="http://schemas.microsoft.com/office/drawing/2014/main" id="{17479C4C-9545-2587-BFCE-53B9296E6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52" descr="DSTARS-P">
            <a:extLst>
              <a:ext uri="{FF2B5EF4-FFF2-40B4-BE49-F238E27FC236}">
                <a16:creationId xmlns:a16="http://schemas.microsoft.com/office/drawing/2014/main" id="{63059F35-2D8B-DA91-FEC1-90F8A770A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52" descr="DSTARS-P">
            <a:extLst>
              <a:ext uri="{FF2B5EF4-FFF2-40B4-BE49-F238E27FC236}">
                <a16:creationId xmlns:a16="http://schemas.microsoft.com/office/drawing/2014/main" id="{0BD736F5-D6B8-B753-0240-FE262E73F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07 lai o to .wma">
            <a:hlinkClick r:id="" action="ppaction://media"/>
            <a:extLst>
              <a:ext uri="{FF2B5EF4-FFF2-40B4-BE49-F238E27FC236}">
                <a16:creationId xmlns:a16="http://schemas.microsoft.com/office/drawing/2014/main" id="{EE5EAB4A-B2DD-02C5-FFE4-EF62CAC6FB6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57626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9" name="WordArt 43">
            <a:extLst>
              <a:ext uri="{FF2B5EF4-FFF2-40B4-BE49-F238E27FC236}">
                <a16:creationId xmlns:a16="http://schemas.microsoft.com/office/drawing/2014/main" id="{63DE5F2F-82C0-AD3F-FC56-35078D1133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2708275"/>
            <a:ext cx="6337300" cy="17287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Em tập lái ô tô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36C8AA-BE5E-9413-45DF-9BAD7EBC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FR"/>
          </a:p>
        </p:txBody>
      </p:sp>
      <p:pic>
        <p:nvPicPr>
          <p:cNvPr id="8" name="trim.250B0CEF-DFC8-455A-B6EE-F89E0B29F90D.MOV">
            <a:hlinkClick r:id="" action="ppaction://media"/>
            <a:extLst>
              <a:ext uri="{FF2B5EF4-FFF2-40B4-BE49-F238E27FC236}">
                <a16:creationId xmlns:a16="http://schemas.microsoft.com/office/drawing/2014/main" id="{392988E2-EA4E-8D6C-0AC9-43157D72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88" y="939424"/>
            <a:ext cx="8917412" cy="4979151"/>
          </a:xfrm>
        </p:spPr>
      </p:pic>
    </p:spTree>
    <p:extLst>
      <p:ext uri="{BB962C8B-B14F-4D97-AF65-F5344CB8AC3E}">
        <p14:creationId xmlns:p14="http://schemas.microsoft.com/office/powerpoint/2010/main" val="31766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DEED009C-2C7A-3057-7902-036BC0284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0336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19D67D7-DE58-78F6-22CA-8825FAE8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35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B8477B48-C145-8FB6-DB62-79970B939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508500"/>
            <a:ext cx="19161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2FC8AA0-446D-6550-F0D0-49AA5194E9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97485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9DBE3DC8-2418-1381-9596-CC533AC2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97425"/>
            <a:ext cx="2519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</a:t>
            </a: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t</a:t>
            </a:r>
            <a:r>
              <a:rPr lang="vi-VN" altLang="en-US" sz="3600" b="1">
                <a:solidFill>
                  <a:srgbClr val="FF0000"/>
                </a:solidFill>
              </a:rPr>
              <a:t>ải</a:t>
            </a: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523541EA-B717-C145-70D3-7CBAF97D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797425"/>
            <a:ext cx="5113338" cy="790575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0066FF"/>
              </a:gs>
              <a:gs pos="100000">
                <a:srgbClr val="33CCFF"/>
              </a:gs>
            </a:gsLst>
            <a:lin ang="5400000" scaled="1"/>
          </a:gradFill>
          <a:ln w="50800" cap="rnd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488507AD-3313-1ECC-1965-2A77DE622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29600" cy="53895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1AE183B9-4FA9-E16A-3D9B-654E40AC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49500"/>
            <a:ext cx="439261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4FCD1BC8-975D-4372-DE37-4C5311CD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6035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>
                <a:solidFill>
                  <a:srgbClr val="0000FF"/>
                </a:solidFill>
              </a:rPr>
              <a:t>Đầu</a:t>
            </a:r>
            <a:r>
              <a:rPr lang="en-US" altLang="en-US" sz="4000" b="1">
                <a:solidFill>
                  <a:srgbClr val="0000FF"/>
                </a:solidFill>
              </a:rPr>
              <a:t>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CF00E6CD-C02D-ABBA-32A3-038BD4E92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981075"/>
            <a:ext cx="287337" cy="1223963"/>
          </a:xfrm>
          <a:prstGeom prst="down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81CECCFA-4DA0-AE23-E1C1-B37972F31F8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476375" y="333375"/>
            <a:ext cx="2952750" cy="865188"/>
          </a:xfrm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Thùng xe</a:t>
            </a:r>
            <a:endParaRPr lang="vi-VN" altLang="en-US" b="1">
              <a:solidFill>
                <a:srgbClr val="0000FF"/>
              </a:solidFill>
            </a:endParaRPr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574369B8-ACEC-B170-724D-C126078B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196975"/>
            <a:ext cx="288925" cy="1150938"/>
          </a:xfrm>
          <a:prstGeom prst="downArrow">
            <a:avLst>
              <a:gd name="adj1" fmla="val 50000"/>
              <a:gd name="adj2" fmla="val 995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D4D057A2-2AB5-4550-9B4D-52A6C6C52A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203575" y="5805488"/>
            <a:ext cx="2232025" cy="720725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Bánh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DDE5879D-14B7-B0F5-1F7E-2483D02D887F}"/>
              </a:ext>
            </a:extLst>
          </p:cNvPr>
          <p:cNvSpPr>
            <a:spLocks noChangeArrowheads="1"/>
          </p:cNvSpPr>
          <p:nvPr/>
        </p:nvSpPr>
        <p:spPr bwMode="auto">
          <a:xfrm rot="-1702876">
            <a:off x="3765550" y="4818063"/>
            <a:ext cx="360363" cy="1154112"/>
          </a:xfrm>
          <a:prstGeom prst="upArrow">
            <a:avLst>
              <a:gd name="adj1" fmla="val 50000"/>
              <a:gd name="adj2" fmla="val 8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74FC3471-6FB1-4EB2-425F-92F4DA0F1AF8}"/>
              </a:ext>
            </a:extLst>
          </p:cNvPr>
          <p:cNvSpPr>
            <a:spLocks noChangeArrowheads="1"/>
          </p:cNvSpPr>
          <p:nvPr/>
        </p:nvSpPr>
        <p:spPr bwMode="auto">
          <a:xfrm rot="1905466">
            <a:off x="4894263" y="4713288"/>
            <a:ext cx="360362" cy="1296987"/>
          </a:xfrm>
          <a:prstGeom prst="upArrow">
            <a:avLst>
              <a:gd name="adj1" fmla="val 50000"/>
              <a:gd name="adj2" fmla="val 8997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B1100D40-427E-1E1B-2D39-7D362FBC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60575"/>
            <a:ext cx="54737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7" grpId="1"/>
      <p:bldP spid="6149" grpId="0"/>
      <p:bldP spid="6149" grpId="1"/>
      <p:bldP spid="61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F71A6ED-1C9B-158F-3F1C-9C051DE05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475E77C0-243D-0B1B-11BD-7798CC40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DC8BB956-B6C4-69C7-DF14-832F17EC4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5905500" cy="1944688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altLang="en-US" sz="3600">
                <a:solidFill>
                  <a:srgbClr val="0000CC"/>
                </a:solidFill>
              </a:rPr>
              <a:t>* Quan sát ô tô khách</a:t>
            </a:r>
            <a:r>
              <a:rPr lang="en-US" altLang="en-US"/>
              <a:t>. 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8452D21D-1164-A097-54F5-4D8B2B88B2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74E5154-BF7F-C933-9BE5-A69011903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6DFBAC1-99C6-E25A-3E21-682981C3E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B58BDFA-67C3-29E8-F6CE-60593896B8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20" descr="spring-smiley-1">
            <a:extLst>
              <a:ext uri="{FF2B5EF4-FFF2-40B4-BE49-F238E27FC236}">
                <a16:creationId xmlns:a16="http://schemas.microsoft.com/office/drawing/2014/main" id="{CBDD2E9D-D919-E064-72EC-139B9646ED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CA17114D-BB08-A158-E187-9F22CE7EBE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52" descr="DSTARS-P">
            <a:extLst>
              <a:ext uri="{FF2B5EF4-FFF2-40B4-BE49-F238E27FC236}">
                <a16:creationId xmlns:a16="http://schemas.microsoft.com/office/drawing/2014/main" id="{D8AE58FF-647E-2B53-430C-A54449855E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2" descr="DSTARS-P">
            <a:extLst>
              <a:ext uri="{FF2B5EF4-FFF2-40B4-BE49-F238E27FC236}">
                <a16:creationId xmlns:a16="http://schemas.microsoft.com/office/drawing/2014/main" id="{1AB22CB3-7C90-5829-B3A2-C17A486EA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52" descr="DSTARS-P">
            <a:extLst>
              <a:ext uri="{FF2B5EF4-FFF2-40B4-BE49-F238E27FC236}">
                <a16:creationId xmlns:a16="http://schemas.microsoft.com/office/drawing/2014/main" id="{C3A9CE8A-1C41-7FA4-AFFD-A0E8CAD44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2" descr="DSTARS-P">
            <a:extLst>
              <a:ext uri="{FF2B5EF4-FFF2-40B4-BE49-F238E27FC236}">
                <a16:creationId xmlns:a16="http://schemas.microsoft.com/office/drawing/2014/main" id="{C974A1CD-9424-7D26-DD24-4BD2862408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52" descr="DSTARS-P">
            <a:extLst>
              <a:ext uri="{FF2B5EF4-FFF2-40B4-BE49-F238E27FC236}">
                <a16:creationId xmlns:a16="http://schemas.microsoft.com/office/drawing/2014/main" id="{E267046A-E099-1DD5-0690-B369EB638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52" descr="DSTARS-P">
            <a:extLst>
              <a:ext uri="{FF2B5EF4-FFF2-40B4-BE49-F238E27FC236}">
                <a16:creationId xmlns:a16="http://schemas.microsoft.com/office/drawing/2014/main" id="{65BDE890-BBDD-CC3D-CBA6-A01B31C36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52" descr="DSTARS-P">
            <a:extLst>
              <a:ext uri="{FF2B5EF4-FFF2-40B4-BE49-F238E27FC236}">
                <a16:creationId xmlns:a16="http://schemas.microsoft.com/office/drawing/2014/main" id="{A782D1CE-8F35-BFDE-74DF-2BD1A8ACB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2" descr="DSTARS-P">
            <a:extLst>
              <a:ext uri="{FF2B5EF4-FFF2-40B4-BE49-F238E27FC236}">
                <a16:creationId xmlns:a16="http://schemas.microsoft.com/office/drawing/2014/main" id="{FB878763-9F02-008A-C120-9E5E2482A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52" descr="DSTARS-P">
            <a:extLst>
              <a:ext uri="{FF2B5EF4-FFF2-40B4-BE49-F238E27FC236}">
                <a16:creationId xmlns:a16="http://schemas.microsoft.com/office/drawing/2014/main" id="{840A4A51-B708-477B-C04E-D70145D1FB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52" descr="DSTARS-P">
            <a:extLst>
              <a:ext uri="{FF2B5EF4-FFF2-40B4-BE49-F238E27FC236}">
                <a16:creationId xmlns:a16="http://schemas.microsoft.com/office/drawing/2014/main" id="{F417796F-F229-5278-25C8-2631048E2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52" descr="DSTARS-P">
            <a:extLst>
              <a:ext uri="{FF2B5EF4-FFF2-40B4-BE49-F238E27FC236}">
                <a16:creationId xmlns:a16="http://schemas.microsoft.com/office/drawing/2014/main" id="{1A3AC050-5246-7014-F87A-9A6CB8D49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52" descr="DSTARS-P">
            <a:extLst>
              <a:ext uri="{FF2B5EF4-FFF2-40B4-BE49-F238E27FC236}">
                <a16:creationId xmlns:a16="http://schemas.microsoft.com/office/drawing/2014/main" id="{A8D17963-4665-E22D-58F2-357D5A3E6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52" descr="DSTARS-P">
            <a:extLst>
              <a:ext uri="{FF2B5EF4-FFF2-40B4-BE49-F238E27FC236}">
                <a16:creationId xmlns:a16="http://schemas.microsoft.com/office/drawing/2014/main" id="{7DF27024-41D5-85A5-BBC9-FD830751E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52" descr="DSTARS-P">
            <a:extLst>
              <a:ext uri="{FF2B5EF4-FFF2-40B4-BE49-F238E27FC236}">
                <a16:creationId xmlns:a16="http://schemas.microsoft.com/office/drawing/2014/main" id="{92A3D516-9E8E-00F1-A9C9-AF73360F52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52" descr="DSTARS-P">
            <a:extLst>
              <a:ext uri="{FF2B5EF4-FFF2-40B4-BE49-F238E27FC236}">
                <a16:creationId xmlns:a16="http://schemas.microsoft.com/office/drawing/2014/main" id="{3C46E81E-7C85-7C64-D7D2-484408C25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52" descr="DSTARS-P">
            <a:extLst>
              <a:ext uri="{FF2B5EF4-FFF2-40B4-BE49-F238E27FC236}">
                <a16:creationId xmlns:a16="http://schemas.microsoft.com/office/drawing/2014/main" id="{7EDE42BA-999C-B15E-AC44-5A3545E3C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52" descr="DSTARS-P">
            <a:extLst>
              <a:ext uri="{FF2B5EF4-FFF2-40B4-BE49-F238E27FC236}">
                <a16:creationId xmlns:a16="http://schemas.microsoft.com/office/drawing/2014/main" id="{C3DC8ED5-A663-542A-B481-3DCFDE202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52" descr="DSTARS-P">
            <a:extLst>
              <a:ext uri="{FF2B5EF4-FFF2-40B4-BE49-F238E27FC236}">
                <a16:creationId xmlns:a16="http://schemas.microsoft.com/office/drawing/2014/main" id="{DA03BCD2-A855-E296-DD8C-BE0FE2A6C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52" descr="DSTARS-P">
            <a:extLst>
              <a:ext uri="{FF2B5EF4-FFF2-40B4-BE49-F238E27FC236}">
                <a16:creationId xmlns:a16="http://schemas.microsoft.com/office/drawing/2014/main" id="{EBAADE35-F51C-938B-F52E-E3BFDC460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52" descr="DSTARS-P">
            <a:extLst>
              <a:ext uri="{FF2B5EF4-FFF2-40B4-BE49-F238E27FC236}">
                <a16:creationId xmlns:a16="http://schemas.microsoft.com/office/drawing/2014/main" id="{55F39A74-0C8F-876F-9085-F3C8D397E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52" descr="DSTARS-P">
            <a:extLst>
              <a:ext uri="{FF2B5EF4-FFF2-40B4-BE49-F238E27FC236}">
                <a16:creationId xmlns:a16="http://schemas.microsoft.com/office/drawing/2014/main" id="{6F588E5A-8967-4B5C-5916-5805468C0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52" descr="DSTARS-P">
            <a:extLst>
              <a:ext uri="{FF2B5EF4-FFF2-40B4-BE49-F238E27FC236}">
                <a16:creationId xmlns:a16="http://schemas.microsoft.com/office/drawing/2014/main" id="{E86BBD9C-0301-A66F-4C14-FBC363066C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52" descr="DSTARS-P">
            <a:extLst>
              <a:ext uri="{FF2B5EF4-FFF2-40B4-BE49-F238E27FC236}">
                <a16:creationId xmlns:a16="http://schemas.microsoft.com/office/drawing/2014/main" id="{3818B9CB-E92A-C100-0028-21B149EA3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52" descr="DSTARS-P">
            <a:extLst>
              <a:ext uri="{FF2B5EF4-FFF2-40B4-BE49-F238E27FC236}">
                <a16:creationId xmlns:a16="http://schemas.microsoft.com/office/drawing/2014/main" id="{853AA03B-09B2-4002-8B4B-87D64B594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52" descr="DSTARS-P">
            <a:extLst>
              <a:ext uri="{FF2B5EF4-FFF2-40B4-BE49-F238E27FC236}">
                <a16:creationId xmlns:a16="http://schemas.microsoft.com/office/drawing/2014/main" id="{630CDB9D-6598-3C44-7F71-26015254F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2" descr="DSTARS-P">
            <a:extLst>
              <a:ext uri="{FF2B5EF4-FFF2-40B4-BE49-F238E27FC236}">
                <a16:creationId xmlns:a16="http://schemas.microsoft.com/office/drawing/2014/main" id="{15C471E4-3E98-D7A5-3CB6-51EA08E23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2" descr="DSTARS-P">
            <a:extLst>
              <a:ext uri="{FF2B5EF4-FFF2-40B4-BE49-F238E27FC236}">
                <a16:creationId xmlns:a16="http://schemas.microsoft.com/office/drawing/2014/main" id="{E7F3DAD2-0C84-4D41-4D13-F2ECCC7E5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52" descr="DSTARS-P">
            <a:extLst>
              <a:ext uri="{FF2B5EF4-FFF2-40B4-BE49-F238E27FC236}">
                <a16:creationId xmlns:a16="http://schemas.microsoft.com/office/drawing/2014/main" id="{043C7B0F-0323-0B5B-6981-CEDF2B9A6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52" descr="DSTARS-P">
            <a:extLst>
              <a:ext uri="{FF2B5EF4-FFF2-40B4-BE49-F238E27FC236}">
                <a16:creationId xmlns:a16="http://schemas.microsoft.com/office/drawing/2014/main" id="{11DC6DD2-DBA8-C216-B9E8-DDEAE6F1A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52" descr="DSTARS-P">
            <a:extLst>
              <a:ext uri="{FF2B5EF4-FFF2-40B4-BE49-F238E27FC236}">
                <a16:creationId xmlns:a16="http://schemas.microsoft.com/office/drawing/2014/main" id="{2AC1F082-06C0-F06B-4156-885E566FF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484977B8-E3A7-0B29-3A3C-D7010B00B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0336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D83E031-3CBB-031B-1C69-AD4578B19A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35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8F5E0553-1827-4102-C89B-7918F9D9C9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508500"/>
            <a:ext cx="19161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675BCFC-2D93-8133-6406-167C633DA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97485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31C39AFD-3747-7B7E-6D7D-C61E0EAD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68863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t</a:t>
            </a: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kh</a:t>
            </a:r>
            <a:r>
              <a:rPr lang="vi-VN" altLang="en-US" sz="3600" b="1">
                <a:solidFill>
                  <a:srgbClr val="0000CC"/>
                </a:solidFill>
              </a:rPr>
              <a:t>ách</a:t>
            </a:r>
          </a:p>
        </p:txBody>
      </p:sp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DBD0605E-14C8-800C-EF1C-F7FADE123F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5041900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0829372D-6860-8AFB-9A73-E92562BD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723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DB3F7F52-768E-22B6-FC2E-7B0FF577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445125"/>
            <a:ext cx="1944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Bánh xe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28ED856-CDCB-C8DE-08E5-EEC26AA41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Thân xe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1CD43BD4-6227-A4B8-8CAE-F4330A9B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Cửa xe</a:t>
            </a:r>
          </a:p>
        </p:txBody>
      </p:sp>
      <p:sp>
        <p:nvSpPr>
          <p:cNvPr id="9224" name="AutoShape 8">
            <a:extLst>
              <a:ext uri="{FF2B5EF4-FFF2-40B4-BE49-F238E27FC236}">
                <a16:creationId xmlns:a16="http://schemas.microsoft.com/office/drawing/2014/main" id="{531477B3-45E8-2CF6-306D-21242F5EA8F2}"/>
              </a:ext>
            </a:extLst>
          </p:cNvPr>
          <p:cNvSpPr>
            <a:spLocks noChangeArrowheads="1"/>
          </p:cNvSpPr>
          <p:nvPr/>
        </p:nvSpPr>
        <p:spPr bwMode="auto">
          <a:xfrm rot="-2241123">
            <a:off x="2852738" y="4613275"/>
            <a:ext cx="212725" cy="1444625"/>
          </a:xfrm>
          <a:prstGeom prst="upArrow">
            <a:avLst>
              <a:gd name="adj1" fmla="val 50000"/>
              <a:gd name="adj2" fmla="val 16977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AutoShape 9">
            <a:extLst>
              <a:ext uri="{FF2B5EF4-FFF2-40B4-BE49-F238E27FC236}">
                <a16:creationId xmlns:a16="http://schemas.microsoft.com/office/drawing/2014/main" id="{DE75AFA8-6AEF-6FAF-8136-524D9523790E}"/>
              </a:ext>
            </a:extLst>
          </p:cNvPr>
          <p:cNvSpPr>
            <a:spLocks noChangeArrowheads="1"/>
          </p:cNvSpPr>
          <p:nvPr/>
        </p:nvSpPr>
        <p:spPr bwMode="auto">
          <a:xfrm rot="795862">
            <a:off x="5507038" y="4800600"/>
            <a:ext cx="215900" cy="1112838"/>
          </a:xfrm>
          <a:prstGeom prst="upArrow">
            <a:avLst>
              <a:gd name="adj1" fmla="val 50000"/>
              <a:gd name="adj2" fmla="val 12886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id="{2C287B93-5AD1-3C81-6B24-13551C60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196975"/>
            <a:ext cx="215900" cy="2519363"/>
          </a:xfrm>
          <a:prstGeom prst="downArrow">
            <a:avLst>
              <a:gd name="adj1" fmla="val 50000"/>
              <a:gd name="adj2" fmla="val 29172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id="{AFE43010-AA16-E952-B796-61385F17EFF6}"/>
              </a:ext>
            </a:extLst>
          </p:cNvPr>
          <p:cNvSpPr>
            <a:spLocks noChangeArrowheads="1"/>
          </p:cNvSpPr>
          <p:nvPr/>
        </p:nvSpPr>
        <p:spPr bwMode="auto">
          <a:xfrm rot="732793">
            <a:off x="1619250" y="1052513"/>
            <a:ext cx="254000" cy="1871662"/>
          </a:xfrm>
          <a:prstGeom prst="downArrow">
            <a:avLst>
              <a:gd name="adj1" fmla="val 50000"/>
              <a:gd name="adj2" fmla="val 18421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>
            <a:extLst>
              <a:ext uri="{FF2B5EF4-FFF2-40B4-BE49-F238E27FC236}">
                <a16:creationId xmlns:a16="http://schemas.microsoft.com/office/drawing/2014/main" id="{29DAAA29-D43B-2DDB-089A-B910071CA455}"/>
              </a:ext>
            </a:extLst>
          </p:cNvPr>
          <p:cNvSpPr>
            <a:spLocks noChangeArrowheads="1"/>
          </p:cNvSpPr>
          <p:nvPr/>
        </p:nvSpPr>
        <p:spPr bwMode="auto">
          <a:xfrm rot="-1351620">
            <a:off x="2471738" y="965200"/>
            <a:ext cx="285750" cy="1873250"/>
          </a:xfrm>
          <a:prstGeom prst="downArrow">
            <a:avLst>
              <a:gd name="adj1" fmla="val 50000"/>
              <a:gd name="adj2" fmla="val 16388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9" name="Group 13">
            <a:extLst>
              <a:ext uri="{FF2B5EF4-FFF2-40B4-BE49-F238E27FC236}">
                <a16:creationId xmlns:a16="http://schemas.microsoft.com/office/drawing/2014/main" id="{FCC3745B-9FF7-0A9D-41F4-F77E137C898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964613" cy="234950"/>
            <a:chOff x="48" y="111"/>
            <a:chExt cx="5509" cy="102"/>
          </a:xfrm>
        </p:grpSpPr>
        <p:sp>
          <p:nvSpPr>
            <p:cNvPr id="9230" name="Rectangle 14">
              <a:extLst>
                <a:ext uri="{FF2B5EF4-FFF2-40B4-BE49-F238E27FC236}">
                  <a16:creationId xmlns:a16="http://schemas.microsoft.com/office/drawing/2014/main" id="{E10056EB-AF29-5E37-977E-F6B69E6FB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5">
              <a:extLst>
                <a:ext uri="{FF2B5EF4-FFF2-40B4-BE49-F238E27FC236}">
                  <a16:creationId xmlns:a16="http://schemas.microsoft.com/office/drawing/2014/main" id="{128F36FE-DB50-BFFE-E48E-0582C231A6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6">
            <a:extLst>
              <a:ext uri="{FF2B5EF4-FFF2-40B4-BE49-F238E27FC236}">
                <a16:creationId xmlns:a16="http://schemas.microsoft.com/office/drawing/2014/main" id="{AD2F6011-1F3C-61A3-CC0A-C60F2EF9148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4364832" y="4121944"/>
            <a:ext cx="8964613" cy="234950"/>
            <a:chOff x="48" y="111"/>
            <a:chExt cx="5509" cy="102"/>
          </a:xfrm>
        </p:grpSpPr>
        <p:sp>
          <p:nvSpPr>
            <p:cNvPr id="9233" name="Rectangle 17">
              <a:extLst>
                <a:ext uri="{FF2B5EF4-FFF2-40B4-BE49-F238E27FC236}">
                  <a16:creationId xmlns:a16="http://schemas.microsoft.com/office/drawing/2014/main" id="{69287ECF-9C94-3474-1A5C-A1167C097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Rectangle 18">
              <a:extLst>
                <a:ext uri="{FF2B5EF4-FFF2-40B4-BE49-F238E27FC236}">
                  <a16:creationId xmlns:a16="http://schemas.microsoft.com/office/drawing/2014/main" id="{27B2C428-DC3F-C836-BF78-D05A3B1C84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5" name="Group 19">
            <a:extLst>
              <a:ext uri="{FF2B5EF4-FFF2-40B4-BE49-F238E27FC236}">
                <a16:creationId xmlns:a16="http://schemas.microsoft.com/office/drawing/2014/main" id="{D46EB22F-E348-1C2C-46E9-0C61DD9BE4D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44218" y="3833019"/>
            <a:ext cx="8964613" cy="234950"/>
            <a:chOff x="48" y="111"/>
            <a:chExt cx="5509" cy="102"/>
          </a:xfrm>
        </p:grpSpPr>
        <p:sp>
          <p:nvSpPr>
            <p:cNvPr id="9236" name="Rectangle 20">
              <a:extLst>
                <a:ext uri="{FF2B5EF4-FFF2-40B4-BE49-F238E27FC236}">
                  <a16:creationId xmlns:a16="http://schemas.microsoft.com/office/drawing/2014/main" id="{623E9468-039B-E4D9-269A-8D6A2D5660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Rectangle 21">
              <a:extLst>
                <a:ext uri="{FF2B5EF4-FFF2-40B4-BE49-F238E27FC236}">
                  <a16:creationId xmlns:a16="http://schemas.microsoft.com/office/drawing/2014/main" id="{13CE8224-3949-6786-21CC-31C8E9649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8" name="Group 22">
            <a:extLst>
              <a:ext uri="{FF2B5EF4-FFF2-40B4-BE49-F238E27FC236}">
                <a16:creationId xmlns:a16="http://schemas.microsoft.com/office/drawing/2014/main" id="{2D59CD1C-4DD2-D41A-1E96-4B81D96D85E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623050"/>
            <a:ext cx="8964613" cy="234950"/>
            <a:chOff x="48" y="111"/>
            <a:chExt cx="5509" cy="102"/>
          </a:xfrm>
        </p:grpSpPr>
        <p:sp>
          <p:nvSpPr>
            <p:cNvPr id="9239" name="Rectangle 23">
              <a:extLst>
                <a:ext uri="{FF2B5EF4-FFF2-40B4-BE49-F238E27FC236}">
                  <a16:creationId xmlns:a16="http://schemas.microsoft.com/office/drawing/2014/main" id="{1E886511-9657-40EA-A9A7-AEB44834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Rectangle 24">
              <a:extLst>
                <a:ext uri="{FF2B5EF4-FFF2-40B4-BE49-F238E27FC236}">
                  <a16:creationId xmlns:a16="http://schemas.microsoft.com/office/drawing/2014/main" id="{FF53CFC1-5FED-EBAC-A528-85C3861AC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"/>
                                        <p:tgtEl>
                                          <p:spTgt spid="9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9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1" grpId="1"/>
      <p:bldP spid="9222" grpId="0"/>
      <p:bldP spid="9222" grpId="1"/>
      <p:bldP spid="9223" grpId="0"/>
      <p:bldP spid="9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B6A359B-A7EE-2D68-E006-4DE9539B8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A67F6CC-1171-4F74-3068-684DCA352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BC3C1E5-384E-30CC-0120-E7FCAA572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77</Words>
  <Application>Microsoft Office PowerPoint</Application>
  <PresentationFormat>On-screen Show (4:3)</PresentationFormat>
  <Paragraphs>16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Thùng 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</cp:lastModifiedBy>
  <cp:revision>15</cp:revision>
  <dcterms:created xsi:type="dcterms:W3CDTF">2015-03-21T13:16:08Z</dcterms:created>
  <dcterms:modified xsi:type="dcterms:W3CDTF">2024-03-10T02:12:33Z</dcterms:modified>
</cp:coreProperties>
</file>