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950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447800"/>
            <a:ext cx="6781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“Đèn giao thông”</a:t>
            </a:r>
          </a:p>
          <a:p>
            <a:pPr algn="ctr"/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MGN 4-5 tuổi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 dạy: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Linh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6096000"/>
            <a:ext cx="196610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169749">
            <a:off x="7240048" y="1044103"/>
            <a:ext cx="853440" cy="75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5692" y="166092"/>
            <a:ext cx="1808816" cy="108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263</Words>
  <Application>Microsoft Office PowerPoint</Application>
  <PresentationFormat>On-screen Show (4:3)</PresentationFormat>
  <Paragraphs>75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51</cp:revision>
  <dcterms:created xsi:type="dcterms:W3CDTF">2016-04-10T13:01:26Z</dcterms:created>
  <dcterms:modified xsi:type="dcterms:W3CDTF">2024-03-10T01:52:09Z</dcterms:modified>
</cp:coreProperties>
</file>