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ỦY BAN NHÂN DÂN QUẬN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LONG BIÊN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TRUỜNG MẦM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NON 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HOA SEN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0" y="1905506"/>
            <a:ext cx="6781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Thực hiện: 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 Linh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Words>417</Words>
  <Application>Microsoft Office PowerPoint</Application>
  <PresentationFormat>On-screen Show (4:3)</PresentationFormat>
  <Paragraphs>27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70</cp:revision>
  <dcterms:created xsi:type="dcterms:W3CDTF">2016-04-10T13:01:26Z</dcterms:created>
  <dcterms:modified xsi:type="dcterms:W3CDTF">2024-03-10T02:26:57Z</dcterms:modified>
</cp:coreProperties>
</file>