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6" r:id="rId3"/>
    <p:sldId id="260" r:id="rId4"/>
    <p:sldId id="258" r:id="rId5"/>
    <p:sldId id="259" r:id="rId6"/>
    <p:sldId id="262" r:id="rId7"/>
    <p:sldId id="266" r:id="rId8"/>
    <p:sldId id="267" r:id="rId9"/>
    <p:sldId id="261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7" r:id="rId18"/>
    <p:sldId id="289" r:id="rId19"/>
    <p:sldId id="288" r:id="rId20"/>
    <p:sldId id="279" r:id="rId21"/>
    <p:sldId id="282" r:id="rId22"/>
    <p:sldId id="281" r:id="rId23"/>
    <p:sldId id="284" r:id="rId24"/>
    <p:sldId id="286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94AF4-2491-4614-A494-EB42080B56EB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E7CDA-CEEA-4DF3-9559-216640F77A9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624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7CDA-CEEA-4DF3-9559-216640F77A94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908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7CDA-CEEA-4DF3-9559-216640F77A9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066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7CDA-CEEA-4DF3-9559-216640F77A94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0688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CE7CDA-CEEA-4DF3-9559-216640F77A94}" type="slidenum">
              <a:rPr lang="vi-VN" smtClean="0"/>
              <a:t>21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9485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72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1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6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51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782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06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09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276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4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78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809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467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2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30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32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264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71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E9A16-0692-4FD8-8520-B76CB88A2C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415C6-8043-4D84-8635-6109DEA105C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4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0.jpeg"/><Relationship Id="rId5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09700" y="3048000"/>
            <a:ext cx="7315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p-q</a:t>
            </a:r>
            <a:endParaRPr lang="en-US" sz="3600" dirty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sz="3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334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MẦM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SEN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9812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8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ảnh powerpoint đẹp | Hình nền, Hì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24962"/>
            <a:ext cx="50292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q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-202324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0070C0"/>
                </a:solidFill>
                <a:latin typeface=".VnAvant" panose="020B7200000000000000" pitchFamily="34" charset="0"/>
              </a:rPr>
              <a:t>q</a:t>
            </a:r>
            <a:endParaRPr lang="en-US" sz="41300" b="1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6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hia sẻ 999+ hình nền powerpoint đẹp nhất | Hình nền đẹp ica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0"/>
            <a:ext cx="9167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q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86369" y="-228600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5391807" y="1594945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2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op những Background Powerpoint đẹp cho bày thuyết trình ấn tượ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038"/>
            <a:ext cx="9201299" cy="690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6306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q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4"/>
          <p:cNvSpPr>
            <a:spLocks noChangeArrowheads="1" noChangeShapeType="1" noTextEdit="1"/>
          </p:cNvSpPr>
          <p:nvPr/>
        </p:nvSpPr>
        <p:spPr bwMode="auto">
          <a:xfrm>
            <a:off x="3437788" y="2167414"/>
            <a:ext cx="1885950" cy="31761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60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  <a:cs typeface="Aharoni"/>
              </a:rPr>
              <a:t>p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176954" y="1931901"/>
            <a:ext cx="2718646" cy="364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/>
            <a:r>
              <a:rPr lang="en-US" altLang="en-US" sz="23100" b="1">
                <a:solidFill>
                  <a:srgbClr val="0000FF"/>
                </a:solidFill>
                <a:cs typeface="Aharoni" pitchFamily="2" charset="-79"/>
              </a:rPr>
              <a:t>Q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DBEEF4"/>
              </a:clrFrom>
              <a:clrTo>
                <a:srgbClr val="DBEE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5" t="35937" r="68070" b="10938"/>
          <a:stretch/>
        </p:blipFill>
        <p:spPr bwMode="auto">
          <a:xfrm>
            <a:off x="5562600" y="2167414"/>
            <a:ext cx="2191408" cy="37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164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ác mẫu hình nền đẹp chủ đề giáo dục cho slide ảnh 10 | Giáo dục, Hình nề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21021" y="0"/>
            <a:ext cx="569397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solidFill>
                  <a:srgbClr val="FF0000"/>
                </a:solidFill>
                <a:latin typeface="Arial" charset="0"/>
                <a:cs typeface="Arial" charset="0"/>
              </a:rPr>
              <a:t>So sánh chữ cái </a:t>
            </a:r>
            <a:r>
              <a:rPr lang="en-US" altLang="en-US" sz="4400" smtClean="0">
                <a:solidFill>
                  <a:srgbClr val="FF0000"/>
                </a:solidFill>
                <a:latin typeface="Arial" charset="0"/>
                <a:cs typeface="Arial" charset="0"/>
              </a:rPr>
              <a:t>p-q</a:t>
            </a:r>
            <a:endParaRPr lang="en-US" altLang="en-US" sz="44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1981200" y="758797"/>
            <a:ext cx="472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giống nhau?</a:t>
            </a:r>
          </a:p>
        </p:txBody>
      </p:sp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981200" y="1374067"/>
            <a:ext cx="510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en-US" altLang="en-US" sz="2800" b="1" i="1">
                <a:solidFill>
                  <a:srgbClr val="00B0F0"/>
                </a:solidFill>
                <a:latin typeface="Arial" charset="0"/>
                <a:cs typeface="Arial" charset="0"/>
              </a:rPr>
              <a:t>Có điểm gì khác nhau?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09458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7514896" y="2057400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70464" y="233855"/>
            <a:ext cx="23883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5000" b="1" smtClean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350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97" t="32675" r="57062" b="10855"/>
          <a:stretch/>
        </p:blipFill>
        <p:spPr bwMode="auto">
          <a:xfrm>
            <a:off x="2276801" y="2065421"/>
            <a:ext cx="55179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27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3" grpId="0"/>
      <p:bldP spid="13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Hình nền Powerpoint đơn giản tinh tế dễ thương mở đầu slide | Hình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86" y="0"/>
            <a:ext cx="918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914400"/>
            <a:ext cx="82296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</a:t>
            </a:r>
            <a:r>
              <a:rPr lang="vi-VN" sz="6000" b="1" smtClean="0">
                <a:solidFill>
                  <a:srgbClr val="FF0000"/>
                </a:solidFill>
              </a:rPr>
              <a:t>3</a:t>
            </a:r>
            <a:r>
              <a:rPr lang="en-US" sz="6000" b="1" smtClean="0">
                <a:solidFill>
                  <a:srgbClr val="FF0000"/>
                </a:solidFill>
              </a:rPr>
              <a:t>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vi-VN" sz="6000" b="1" smtClean="0">
                <a:solidFill>
                  <a:srgbClr val="FF0000"/>
                </a:solidFill>
              </a:rPr>
              <a:t>Trò chơi củng cố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3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AutoShape 2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rọn bộ background powerpoint đẹp và chuyên nghiệp nhất cho sl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00+ hình nền powerpoint trẻ em - hinhanhsieudep.net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thông minh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Câu 1: Các con vừa được làm quen với nhóm chữ cái nào?</a:t>
            </a:r>
            <a:endParaRPr lang="en-US" sz="54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542498" y="1711315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p-q</a:t>
            </a:r>
            <a:endParaRPr lang="en-US" sz="5300" kern="1200"/>
          </a:p>
        </p:txBody>
      </p:sp>
      <p:sp>
        <p:nvSpPr>
          <p:cNvPr id="14" name="Freeform 13"/>
          <p:cNvSpPr/>
          <p:nvPr/>
        </p:nvSpPr>
        <p:spPr>
          <a:xfrm>
            <a:off x="3203528" y="1744297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5625132"/>
              <a:satOff val="-8440"/>
              <a:lumOff val="-1373"/>
              <a:alphaOff val="0"/>
            </a:schemeClr>
          </a:fillRef>
          <a:effectRef idx="0">
            <a:schemeClr val="accent3">
              <a:hueOff val="5625132"/>
              <a:satOff val="-8440"/>
              <a:lumOff val="-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5300" b="1" kern="1200" smtClean="0"/>
              <a:t>i-t-c</a:t>
            </a:r>
            <a:endParaRPr lang="en-US" sz="5300" kern="1200"/>
          </a:p>
        </p:txBody>
      </p:sp>
      <p:sp>
        <p:nvSpPr>
          <p:cNvPr id="15" name="Freeform 14"/>
          <p:cNvSpPr/>
          <p:nvPr/>
        </p:nvSpPr>
        <p:spPr>
          <a:xfrm>
            <a:off x="5791200" y="1749984"/>
            <a:ext cx="2400300" cy="1280160"/>
          </a:xfrm>
          <a:custGeom>
            <a:avLst/>
            <a:gdLst>
              <a:gd name="connsiteX0" fmla="*/ 0 w 2400300"/>
              <a:gd name="connsiteY0" fmla="*/ 213364 h 1280160"/>
              <a:gd name="connsiteX1" fmla="*/ 213364 w 2400300"/>
              <a:gd name="connsiteY1" fmla="*/ 0 h 1280160"/>
              <a:gd name="connsiteX2" fmla="*/ 2186936 w 2400300"/>
              <a:gd name="connsiteY2" fmla="*/ 0 h 1280160"/>
              <a:gd name="connsiteX3" fmla="*/ 2400300 w 2400300"/>
              <a:gd name="connsiteY3" fmla="*/ 213364 h 1280160"/>
              <a:gd name="connsiteX4" fmla="*/ 2400300 w 2400300"/>
              <a:gd name="connsiteY4" fmla="*/ 1066796 h 1280160"/>
              <a:gd name="connsiteX5" fmla="*/ 2186936 w 2400300"/>
              <a:gd name="connsiteY5" fmla="*/ 1280160 h 1280160"/>
              <a:gd name="connsiteX6" fmla="*/ 213364 w 2400300"/>
              <a:gd name="connsiteY6" fmla="*/ 1280160 h 1280160"/>
              <a:gd name="connsiteX7" fmla="*/ 0 w 2400300"/>
              <a:gd name="connsiteY7" fmla="*/ 1066796 h 1280160"/>
              <a:gd name="connsiteX8" fmla="*/ 0 w 2400300"/>
              <a:gd name="connsiteY8" fmla="*/ 213364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00300" h="1280160">
                <a:moveTo>
                  <a:pt x="0" y="213364"/>
                </a:moveTo>
                <a:cubicBezTo>
                  <a:pt x="0" y="95526"/>
                  <a:pt x="95526" y="0"/>
                  <a:pt x="213364" y="0"/>
                </a:cubicBezTo>
                <a:lnTo>
                  <a:pt x="2186936" y="0"/>
                </a:lnTo>
                <a:cubicBezTo>
                  <a:pt x="2304774" y="0"/>
                  <a:pt x="2400300" y="95526"/>
                  <a:pt x="2400300" y="213364"/>
                </a:cubicBezTo>
                <a:lnTo>
                  <a:pt x="2400300" y="1066796"/>
                </a:lnTo>
                <a:cubicBezTo>
                  <a:pt x="2400300" y="1184634"/>
                  <a:pt x="2304774" y="1280160"/>
                  <a:pt x="2186936" y="1280160"/>
                </a:cubicBezTo>
                <a:lnTo>
                  <a:pt x="213364" y="1280160"/>
                </a:lnTo>
                <a:cubicBezTo>
                  <a:pt x="95526" y="1280160"/>
                  <a:pt x="0" y="1184634"/>
                  <a:pt x="0" y="1066796"/>
                </a:cubicBezTo>
                <a:lnTo>
                  <a:pt x="0" y="21336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11250264"/>
              <a:satOff val="-16880"/>
              <a:lumOff val="-2745"/>
              <a:alphaOff val="0"/>
            </a:schemeClr>
          </a:fillRef>
          <a:effectRef idx="0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4422" tIns="264422" rIns="264422" bIns="264422" numCol="1" spcCol="1270" anchor="ctr" anchorCtr="0">
            <a:noAutofit/>
          </a:bodyPr>
          <a:lstStyle/>
          <a:p>
            <a:pPr lvl="0" algn="ctr" defTabSz="2355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300" b="1" kern="1200" smtClean="0"/>
              <a:t>b-d-đ</a:t>
            </a:r>
            <a:endParaRPr lang="en-US" sz="5300" kern="1200"/>
          </a:p>
        </p:txBody>
      </p:sp>
      <p:pic>
        <p:nvPicPr>
          <p:cNvPr id="17" name="Picture 16" descr="Top 50 hình ảnh mặt cười đáng yêu dễ thương nhất quả đất - Zicxa ...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0" y="3011775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Hình mặt cười đẹp cute dễ thương, ngộ nghĩnh và hài hước"/>
          <p:cNvPicPr/>
          <p:nvPr/>
        </p:nvPicPr>
        <p:blipFill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260" y="3054637"/>
            <a:ext cx="140970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Hình mặt cười đẹp cute dễ thương, ngộ nghĩnh và hài hước"/>
          <p:cNvPicPr/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94088"/>
            <a:ext cx="1409700" cy="14097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ISPRING_QUIZ_SHAPE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0"/>
            <a:ext cx="9067800" cy="69342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20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SPRING_QUIZ_SHAPE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114300" dist="38100" dir="5400000" rotWithShape="0">
              <a:scrgbClr r="0" g="0" b="0">
                <a:alpha val="20000"/>
              </a:sc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39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ình nền PowerPoint đẹp 2018 đẹp nhất tổng hợp ở nhiều nguồ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83779" y="47297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bài thơ có bao nhiêu 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chữ </a:t>
            </a:r>
            <a:r>
              <a:rPr lang="en-US" sz="2800" b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sz="2800" b="1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685800"/>
            <a:ext cx="7391400" cy="3657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Bµi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¬: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VÞt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cïng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gµ,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ch¬i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GÆ</a:t>
            </a:r>
            <a:r>
              <a:rPr lang="en-US" sz="3200" b="1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®á,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dõng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l¹i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th«i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Kh«ng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véi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vµng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råi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tiÕp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Ìn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xanh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Nµo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ch©n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,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ua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nhÐ</a:t>
            </a:r>
            <a:endParaRPr lang="en-US" sz="3200" b="1" dirty="0" smtClean="0">
              <a:latin typeface=".VnAvant" panose="020B72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«i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¸,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s¸ng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h«m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nay</a:t>
            </a:r>
          </a:p>
          <a:p>
            <a:pPr>
              <a:lnSpc>
                <a:spcPct val="120000"/>
              </a:lnSpc>
            </a:pP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iÒu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hay,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®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Õn</a:t>
            </a:r>
            <a:r>
              <a:rPr lang="en-US" sz="3200" b="1" dirty="0" smtClean="0"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.VnAvant" panose="020B7200000000000000" pitchFamily="34" charset="0"/>
                <a:cs typeface="Times New Roman" panose="02020603050405020304" pitchFamily="18" charset="0"/>
              </a:rPr>
              <a:t>thÝch</a:t>
            </a:r>
            <a:endParaRPr lang="en-US" sz="3200" b="1" dirty="0"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61054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1 chữ p và 1 chữ q</a:t>
            </a:r>
            <a:endParaRPr lang="en-US" sz="3400" kern="1200"/>
          </a:p>
        </p:txBody>
      </p:sp>
      <p:sp>
        <p:nvSpPr>
          <p:cNvPr id="17" name="Freeform 16"/>
          <p:cNvSpPr/>
          <p:nvPr/>
        </p:nvSpPr>
        <p:spPr>
          <a:xfrm>
            <a:off x="3385728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2 chữ p và 2 chữ q</a:t>
            </a:r>
            <a:endParaRPr lang="en-US" sz="3400" kern="1200"/>
          </a:p>
        </p:txBody>
      </p:sp>
      <p:sp>
        <p:nvSpPr>
          <p:cNvPr id="18" name="Freeform 17"/>
          <p:cNvSpPr/>
          <p:nvPr/>
        </p:nvSpPr>
        <p:spPr>
          <a:xfrm>
            <a:off x="6160907" y="4258700"/>
            <a:ext cx="2220143" cy="1110071"/>
          </a:xfrm>
          <a:custGeom>
            <a:avLst/>
            <a:gdLst>
              <a:gd name="connsiteX0" fmla="*/ 0 w 2220143"/>
              <a:gd name="connsiteY0" fmla="*/ 111007 h 1110071"/>
              <a:gd name="connsiteX1" fmla="*/ 111007 w 2220143"/>
              <a:gd name="connsiteY1" fmla="*/ 0 h 1110071"/>
              <a:gd name="connsiteX2" fmla="*/ 2109136 w 2220143"/>
              <a:gd name="connsiteY2" fmla="*/ 0 h 1110071"/>
              <a:gd name="connsiteX3" fmla="*/ 2220143 w 2220143"/>
              <a:gd name="connsiteY3" fmla="*/ 111007 h 1110071"/>
              <a:gd name="connsiteX4" fmla="*/ 2220143 w 2220143"/>
              <a:gd name="connsiteY4" fmla="*/ 999064 h 1110071"/>
              <a:gd name="connsiteX5" fmla="*/ 2109136 w 2220143"/>
              <a:gd name="connsiteY5" fmla="*/ 1110071 h 1110071"/>
              <a:gd name="connsiteX6" fmla="*/ 111007 w 2220143"/>
              <a:gd name="connsiteY6" fmla="*/ 1110071 h 1110071"/>
              <a:gd name="connsiteX7" fmla="*/ 0 w 2220143"/>
              <a:gd name="connsiteY7" fmla="*/ 999064 h 1110071"/>
              <a:gd name="connsiteX8" fmla="*/ 0 w 2220143"/>
              <a:gd name="connsiteY8" fmla="*/ 111007 h 111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0143" h="1110071">
                <a:moveTo>
                  <a:pt x="0" y="111007"/>
                </a:moveTo>
                <a:cubicBezTo>
                  <a:pt x="0" y="49700"/>
                  <a:pt x="49700" y="0"/>
                  <a:pt x="111007" y="0"/>
                </a:cubicBezTo>
                <a:lnTo>
                  <a:pt x="2109136" y="0"/>
                </a:lnTo>
                <a:cubicBezTo>
                  <a:pt x="2170443" y="0"/>
                  <a:pt x="2220143" y="49700"/>
                  <a:pt x="2220143" y="111007"/>
                </a:cubicBezTo>
                <a:lnTo>
                  <a:pt x="2220143" y="999064"/>
                </a:lnTo>
                <a:cubicBezTo>
                  <a:pt x="2220143" y="1060371"/>
                  <a:pt x="2170443" y="1110071"/>
                  <a:pt x="2109136" y="1110071"/>
                </a:cubicBezTo>
                <a:lnTo>
                  <a:pt x="111007" y="1110071"/>
                </a:lnTo>
                <a:cubicBezTo>
                  <a:pt x="49700" y="1110071"/>
                  <a:pt x="0" y="1060371"/>
                  <a:pt x="0" y="999064"/>
                </a:cubicBezTo>
                <a:lnTo>
                  <a:pt x="0" y="11100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7283" tIns="75693" rIns="97283" bIns="75693" numCol="1" spcCol="1270" anchor="ctr" anchorCtr="0">
            <a:noAutofit/>
          </a:bodyPr>
          <a:lstStyle/>
          <a:p>
            <a:pPr lvl="0" algn="ctr" defTabSz="1511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400" b="1" kern="1200" smtClean="0"/>
              <a:t>3 chữ p và 3 chữ q</a:t>
            </a:r>
            <a:endParaRPr lang="en-US" sz="3400" kern="1200"/>
          </a:p>
        </p:txBody>
      </p:sp>
      <p:pic>
        <p:nvPicPr>
          <p:cNvPr id="13" name="Picture 12" descr="Top 50 hình ảnh mặt cười đáng yêu dễ thương nhất quả đất - Zicxa ..."/>
          <p:cNvPicPr/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535" y="5362573"/>
            <a:ext cx="149288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ình mặt cười đẹp cute dễ thương, ngộ nghĩnh và hài hước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8" y="5362574"/>
            <a:ext cx="1640271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ình mặt cười đẹp cute dễ thương, ngộ nghĩnh và hài hước"/>
          <p:cNvPicPr/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62575"/>
            <a:ext cx="1640271" cy="1495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91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432497"/>
              </p:ext>
            </p:extLst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8" name="Picture 2" descr="Phông hình nền Powerpoint đẹp dễ thương - Animation Effect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5" y="13138"/>
            <a:ext cx="914925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2296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ô màu hồng nhé.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4728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07021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24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298140" y="4644220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81433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8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05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562100" y="464820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850021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1433" y="2472520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b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141493" y="2472521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 smtClean="0">
                <a:latin typeface=".VnAvant" panose="020B7200000000000000" pitchFamily="34" charset="0"/>
              </a:rPr>
              <a:t>p</a:t>
            </a:r>
            <a:endParaRPr lang="en-US" sz="8800" b="1">
              <a:latin typeface=".VnAvant" panose="020B7200000000000000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84493" y="2474796"/>
            <a:ext cx="1143000" cy="1447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298140" y="2474796"/>
            <a:ext cx="1143000" cy="1447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b="1">
                <a:latin typeface=".VnAvant" panose="020B7200000000000000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2074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028E-6 L -0.00226 0.322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160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ình nền Powerpoint đẹp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455737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FF0000"/>
                </a:solidFill>
              </a:rPr>
              <a:t>Phần</a:t>
            </a:r>
            <a:r>
              <a:rPr lang="en-US" sz="6000" b="1" dirty="0" smtClean="0">
                <a:solidFill>
                  <a:srgbClr val="FF0000"/>
                </a:solidFill>
              </a:rPr>
              <a:t> 1: </a:t>
            </a:r>
            <a:br>
              <a:rPr lang="en-US" sz="6000" b="1" dirty="0" smtClean="0">
                <a:solidFill>
                  <a:srgbClr val="FF0000"/>
                </a:solidFill>
              </a:rPr>
            </a:br>
            <a:r>
              <a:rPr lang="en-US" sz="6000" b="1" dirty="0" err="1" smtClean="0">
                <a:solidFill>
                  <a:srgbClr val="FF0000"/>
                </a:solidFill>
              </a:rPr>
              <a:t>Làm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quen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với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chữ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cái</a:t>
            </a:r>
            <a:r>
              <a:rPr lang="en-US" sz="6000" b="1" dirty="0" smtClean="0">
                <a:solidFill>
                  <a:srgbClr val="FF0000"/>
                </a:solidFill>
              </a:rPr>
              <a:t> p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6 mẫu slide powerpoint liên quan đến trẻ em mẫu giáo/ tiểu học cực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1527969"/>
            <a:ext cx="7924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 tài của bé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65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ải hình ảnh Powerpoint trai cay 175b1888f79e08a tại kho hình nề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Ảnh: Phố phường Hà Nội vắng như Tết vì dịch Covid-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13293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29066" y="4572000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…hè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13203" y="4564062"/>
            <a:ext cx="3781282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con</a:t>
            </a:r>
            <a:r>
              <a:rPr lang="en-US" sz="6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p</a:t>
            </a:r>
            <a:r>
              <a:rPr lang="en-US" sz="6000" dirty="0" err="1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hè</a:t>
            </a:r>
            <a:endParaRPr lang="en-US" sz="6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3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00521 0.1719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8" grpId="0" animBg="1"/>
      <p:bldP spid="10" grpId="1" animBg="1"/>
      <p:bldP spid="10" grpId="2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ình nền Powerpoint dễ thương - Tổng hợp những hình nền dễ thương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152400"/>
            <a:ext cx="8001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tìm chữ còn thiếu trong dấu “…”</a:t>
            </a:r>
            <a:endParaRPr lang="en-US" sz="5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05182" y="5752531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…u¶ t¸o</a:t>
            </a:r>
            <a:endParaRPr lang="en-US" sz="6000">
              <a:solidFill>
                <a:srgbClr val="00B0F0"/>
              </a:solidFill>
            </a:endParaRPr>
          </a:p>
        </p:txBody>
      </p:sp>
      <p:pic>
        <p:nvPicPr>
          <p:cNvPr id="9220" name="Picture 4" descr="HÌNH ẢNH MẦM NON: HÌNH ẢNH QUẢ TÁO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07026"/>
            <a:ext cx="7162800" cy="3726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qu¶ t¸o</a:t>
            </a:r>
            <a:endParaRPr lang="en-US" sz="6000">
              <a:solidFill>
                <a:srgbClr val="00B0F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05182" y="4533899"/>
            <a:ext cx="3695700" cy="9906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</a:t>
            </a:r>
            <a:r>
              <a:rPr lang="en-US" sz="6000" smtClean="0">
                <a:solidFill>
                  <a:srgbClr val="00B0F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u¶ t¸o</a:t>
            </a:r>
            <a:endParaRPr lang="en-US" sz="600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111 L -0.00312 0.1776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4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2 Vector trẻ em vui chơi - file vector - Kho Stock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1"/>
            <a:ext cx="91258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133600" y="990600"/>
            <a:ext cx="6019799" cy="2133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en-US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con luôn chăm ngoan học giỏi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032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767"/>
            <a:ext cx="8229600" cy="1323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FF0000"/>
                </a:solidFill>
              </a:rPr>
              <a:t>Con hãy trả lời câu đố của cô. 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199" y="1371600"/>
            <a:ext cx="5412863" cy="449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Xe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gì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hai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bánh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Đạp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chạy</a:t>
            </a:r>
            <a:r>
              <a:rPr lang="en-US" sz="4000" b="1" dirty="0" smtClean="0">
                <a:solidFill>
                  <a:srgbClr val="0070C0"/>
                </a:solidFill>
              </a:rPr>
              <a:t> bon </a:t>
            </a:r>
            <a:r>
              <a:rPr lang="en-US" sz="4000" b="1" dirty="0" err="1" smtClean="0">
                <a:solidFill>
                  <a:srgbClr val="0070C0"/>
                </a:solidFill>
              </a:rPr>
              <a:t>bon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Chuông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kêu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kính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koong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4000" b="1" dirty="0" err="1" smtClean="0">
                <a:solidFill>
                  <a:srgbClr val="0070C0"/>
                </a:solidFill>
              </a:rPr>
              <a:t>Đứng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yên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thì</a:t>
            </a:r>
            <a:r>
              <a:rPr lang="en-US" sz="4000" b="1" dirty="0" smtClean="0">
                <a:solidFill>
                  <a:srgbClr val="0070C0"/>
                </a:solidFill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</a:rPr>
              <a:t>đổ</a:t>
            </a:r>
            <a:endParaRPr lang="en-US" sz="4000" b="1" dirty="0" smtClean="0">
              <a:solidFill>
                <a:srgbClr val="0070C0"/>
              </a:solidFill>
            </a:endParaRPr>
          </a:p>
          <a:p>
            <a:pPr algn="l"/>
            <a:r>
              <a:rPr lang="en-US" sz="3200" i="1" dirty="0" err="1" smtClean="0">
                <a:solidFill>
                  <a:srgbClr val="0070C0"/>
                </a:solidFill>
              </a:rPr>
              <a:t>Đố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bé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xe</a:t>
            </a:r>
            <a:r>
              <a:rPr lang="en-US" sz="3200" i="1" dirty="0" smtClean="0">
                <a:solidFill>
                  <a:srgbClr val="0070C0"/>
                </a:solidFill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</a:rPr>
              <a:t>gì</a:t>
            </a:r>
            <a:r>
              <a:rPr lang="en-US" sz="3200" i="1" dirty="0" smtClean="0">
                <a:solidFill>
                  <a:srgbClr val="0070C0"/>
                </a:solidFill>
              </a:rPr>
              <a:t>?</a:t>
            </a:r>
            <a:endParaRPr lang="en-US" sz="3200" i="1" dirty="0">
              <a:solidFill>
                <a:srgbClr val="0070C0"/>
              </a:solidFill>
            </a:endParaRPr>
          </a:p>
        </p:txBody>
      </p:sp>
      <p:pic>
        <p:nvPicPr>
          <p:cNvPr id="8" name="Picture 7" descr="Những mẫu xe máy cực đẹp giảm giá sát sàn trong 4 tháng cuối năm ...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3200400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Xe đạp thời trang - CB 2402 (24&quot;)-XE ĐẠP TOÀN THẮ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063" y="3191444"/>
            <a:ext cx="3273937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ot xe hơi không dây chuột thể thao xe hoạt hình dễ thương chuột ..."/>
          <p:cNvPicPr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181600"/>
            <a:ext cx="3174242" cy="1590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964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e đạp thời trang - CB 2402 (24&quot;)-XE ĐẠP TOÀN THẮ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845"/>
            <a:ext cx="9118979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0285" y="5202490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x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84380" y="5202490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900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30310" y="5142931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¹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22216" y="5142931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78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7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1616" cy="684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28903"/>
            <a:ext cx="3657600" cy="11902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âm chữ p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-609600"/>
            <a:ext cx="2388398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smtClean="0"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  <a:endParaRPr lang="en-US" sz="413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background | TRƯỜNG MẦM NON QUỐC TẾ KINDY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8" y="-17213"/>
            <a:ext cx="9167648" cy="687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52400" y="28903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 tích cấu tạo chữ </a:t>
            </a:r>
            <a:r>
              <a:rPr lang="en-US" sz="54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28" t="32675" r="57062" b="10855"/>
          <a:stretch/>
        </p:blipFill>
        <p:spPr bwMode="auto">
          <a:xfrm>
            <a:off x="3434272" y="1507422"/>
            <a:ext cx="677883" cy="413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3365977" y="-609600"/>
            <a:ext cx="238839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0" b="1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08942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ải hình ảnh pp mau trang 35b03d93d5bcdc tại kho hình nền, ảnh đẹp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43759" y="47297"/>
            <a:ext cx="7315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mẫu chữ p</a:t>
            </a:r>
            <a:endParaRPr lang="en-US" sz="6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0"/>
          <p:cNvSpPr txBox="1">
            <a:spLocks noChangeArrowheads="1"/>
          </p:cNvSpPr>
          <p:nvPr/>
        </p:nvSpPr>
        <p:spPr bwMode="auto">
          <a:xfrm>
            <a:off x="65690" y="565364"/>
            <a:ext cx="3124200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Avant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Avan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600" b="1">
                <a:solidFill>
                  <a:srgbClr val="00B050"/>
                </a:solidFill>
                <a:latin typeface="Arial Narrow" pitchFamily="34" charset="0"/>
                <a:cs typeface="Arial" charset="0"/>
              </a:rPr>
              <a:t>P</a:t>
            </a:r>
          </a:p>
        </p:txBody>
      </p:sp>
      <p:sp>
        <p:nvSpPr>
          <p:cNvPr id="7" name="WordArt 28"/>
          <p:cNvSpPr>
            <a:spLocks noChangeArrowheads="1" noChangeShapeType="1" noTextEdit="1"/>
          </p:cNvSpPr>
          <p:nvPr/>
        </p:nvSpPr>
        <p:spPr bwMode="auto">
          <a:xfrm>
            <a:off x="3189889" y="1828800"/>
            <a:ext cx="2430517" cy="3647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7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p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4" t="30388" r="38168" b="5495"/>
          <a:stretch/>
        </p:blipFill>
        <p:spPr bwMode="auto">
          <a:xfrm>
            <a:off x="5943600" y="1418897"/>
            <a:ext cx="2873922" cy="469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3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ownload 77 Background Awan Clipart Gratis Terbaru - Download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57200"/>
            <a:ext cx="8229600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smtClean="0">
                <a:solidFill>
                  <a:srgbClr val="FF0000"/>
                </a:solidFill>
              </a:rPr>
              <a:t>Phần 2: </a:t>
            </a:r>
            <a:br>
              <a:rPr lang="en-US" sz="6000" b="1" smtClean="0">
                <a:solidFill>
                  <a:srgbClr val="FF0000"/>
                </a:solidFill>
              </a:rPr>
            </a:br>
            <a:r>
              <a:rPr lang="en-US" sz="6000" b="1" smtClean="0">
                <a:solidFill>
                  <a:srgbClr val="FF0000"/>
                </a:solidFill>
              </a:rPr>
              <a:t>Làm quen với chữ cái q</a:t>
            </a:r>
            <a:endParaRPr lang="en-US" sz="6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3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0" y="5190160"/>
            <a:ext cx="914400" cy="14478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921874" y="5181600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930556" y="5070143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700" b="1" dirty="0">
                <a:solidFill>
                  <a:srgbClr val="FF0000"/>
                </a:solidFill>
                <a:latin typeface=".VnAvant" panose="020B7200000000000000" pitchFamily="34" charset="0"/>
              </a:rPr>
              <a:t>đ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66430" y="503374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7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endParaRPr lang="en-US" sz="87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210189" y="5086791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</a:p>
        </p:txBody>
      </p:sp>
      <p:pic>
        <p:nvPicPr>
          <p:cNvPr id="10" name="Picture 4" descr="Vẽ Tay Hoạt Hình An Toàn Băng Qua đường Đưa Bọn Trẻ Qua đường Chờ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8" cy="507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660634" y="5035985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q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850074" y="510343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521906" y="5109499"/>
            <a:ext cx="914400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8717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5" grpId="1" build="p"/>
      <p:bldP spid="5" grpId="2" build="p"/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  <p:bldP spid="12" grpId="0"/>
      <p:bldP spid="12" grpId="1"/>
      <p:bldP spid="12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1712B8A6-329C-4F99-809B-FF7E5406E6E5}"/>
  <p:tag name="ISPRING_RESOURCE_FOLDER" val="C:\Users\Linh\Desktop\hoạt hình\chu cai PQ\"/>
  <p:tag name="ISPRING_PRESENTATION_PATH" val="C:\Users\Linh\Desktop\hoạt hình\chu cai PQ.pptx"/>
  <p:tag name="ISPRING_PROJECT_VERSION" val="9.3"/>
  <p:tag name="ISPRING_PROJECT_FOLDER_UPDATED" val="1"/>
  <p:tag name="ISPRING_SCREEN_RECS_UPDATED" val="C:\Users\Linh\Desktop\hoạt hình\chu cai PQ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2.quiz"/>
  <p:tag name="ISPRING_QUIZ_FULL_PATH" val="C:\Users\Linh\Desktop\hoạt hình\chu cai PQ\quiz\quiz2.quiz"/>
  <p:tag name="ISPRING_QUIZ_RELATIVE_PATH" val="chu cai PQ\quiz\quiz2.quiz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C:\Users\Linh\Desktop\hoạt hình\chu cai PQ\quiz\quiz1.quiz"/>
  <p:tag name="ISPRING_QUIZ_RELATIVE_PATH" val="chu cai PQ\quiz\quiz1.quiz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333</Words>
  <Application>Microsoft Office PowerPoint</Application>
  <PresentationFormat>On-screen Show (4:3)</PresentationFormat>
  <Paragraphs>91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.VnAvant</vt:lpstr>
      <vt:lpstr>Aharoni</vt:lpstr>
      <vt:lpstr>Arial</vt:lpstr>
      <vt:lpstr>Arial Narrow</vt:lpstr>
      <vt:lpstr>Calibri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73</cp:revision>
  <dcterms:created xsi:type="dcterms:W3CDTF">2020-04-19T04:04:52Z</dcterms:created>
  <dcterms:modified xsi:type="dcterms:W3CDTF">2024-02-20T09:54:55Z</dcterms:modified>
</cp:coreProperties>
</file>