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63" r:id="rId5"/>
    <p:sldId id="264" r:id="rId6"/>
    <p:sldId id="265" r:id="rId7"/>
    <p:sldId id="266" r:id="rId8"/>
    <p:sldId id="267" r:id="rId9"/>
    <p:sldId id="276" r:id="rId10"/>
    <p:sldId id="271" r:id="rId11"/>
    <p:sldId id="274" r:id="rId12"/>
    <p:sldId id="275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73897" y="663109"/>
            <a:ext cx="9755187" cy="21052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uộc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6700" b="1" dirty="0" smtClean="0"/>
              <a:t> </a:t>
            </a:r>
            <a:endParaRPr lang="en-US" sz="6700" b="1" dirty="0"/>
          </a:p>
        </p:txBody>
      </p:sp>
      <p:sp>
        <p:nvSpPr>
          <p:cNvPr id="4" name="Rectangle 3"/>
          <p:cNvSpPr/>
          <p:nvPr/>
        </p:nvSpPr>
        <p:spPr>
          <a:xfrm rot="21442674">
            <a:off x="405602" y="3077296"/>
            <a:ext cx="10850247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3987">
            <a:off x="9023069" y="2556406"/>
            <a:ext cx="2060076" cy="171673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7744">
            <a:off x="39414" y="389216"/>
            <a:ext cx="1861180" cy="1821646"/>
          </a:xfrm>
          <a:prstGeom prst="rect">
            <a:avLst/>
          </a:prstGeom>
        </p:spPr>
      </p:pic>
      <p:pic>
        <p:nvPicPr>
          <p:cNvPr id="7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31277">
            <a:off x="10063426" y="6128644"/>
            <a:ext cx="1046148" cy="588458"/>
          </a:xfrm>
          <a:prstGeom prst="rect">
            <a:avLst/>
          </a:prstGeom>
        </p:spPr>
      </p:pic>
      <p:pic>
        <p:nvPicPr>
          <p:cNvPr id="8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19844">
            <a:off x="5547507" y="3387526"/>
            <a:ext cx="1701155" cy="9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ướng dẫn thoát nạn khi có cháy nhà ở, chung cư, cao tầ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107" y="117566"/>
            <a:ext cx="9523556" cy="535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90786"/>
            <a:ext cx="113516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4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867" y="232983"/>
            <a:ext cx="10342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911" y="81775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874" r="4932" b="12835"/>
          <a:stretch/>
        </p:blipFill>
        <p:spPr>
          <a:xfrm>
            <a:off x="361242" y="1416712"/>
            <a:ext cx="2757075" cy="3511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081" r="10662"/>
          <a:stretch/>
        </p:blipFill>
        <p:spPr>
          <a:xfrm>
            <a:off x="3669571" y="2495949"/>
            <a:ext cx="3331029" cy="2478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890" y="2964936"/>
            <a:ext cx="2402043" cy="2009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959" r="16061"/>
          <a:stretch/>
        </p:blipFill>
        <p:spPr>
          <a:xfrm>
            <a:off x="9973527" y="2964936"/>
            <a:ext cx="1972491" cy="19991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15685" y="486637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09401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2817" y="49282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15684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340" y="415421"/>
            <a:ext cx="86911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236" y="30584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778" t="4436" r="12770" b="2823"/>
          <a:stretch/>
        </p:blipFill>
        <p:spPr>
          <a:xfrm>
            <a:off x="0" y="1750379"/>
            <a:ext cx="3108960" cy="3122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48" t="11213" r="13877" b="4111"/>
          <a:stretch/>
        </p:blipFill>
        <p:spPr>
          <a:xfrm>
            <a:off x="3226527" y="2181967"/>
            <a:ext cx="4467497" cy="269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5470" t="24941" r="21512" b="17210"/>
          <a:stretch/>
        </p:blipFill>
        <p:spPr>
          <a:xfrm>
            <a:off x="7694024" y="1999085"/>
            <a:ext cx="4140926" cy="3030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9754" y="508112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331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7525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975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55" y="994844"/>
            <a:ext cx="105286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6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ệt hại gần 1.060 tỷ đồng vì hỏa ho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56" y="120179"/>
            <a:ext cx="4804353" cy="29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41" y="3367763"/>
            <a:ext cx="4573170" cy="290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694" y="3330827"/>
            <a:ext cx="4530472" cy="297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24" y="120179"/>
            <a:ext cx="4678382" cy="2923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0454">
            <a:off x="10188086" y="4678342"/>
            <a:ext cx="1401616" cy="160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92904">
            <a:off x="-157154" y="-25336"/>
            <a:ext cx="1528671" cy="15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9844" y="1216912"/>
            <a:ext cx="93921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1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32" r="25068"/>
          <a:stretch/>
        </p:blipFill>
        <p:spPr>
          <a:xfrm>
            <a:off x="130628" y="1491342"/>
            <a:ext cx="2207623" cy="402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30" t="23222" r="17208" b="25462"/>
          <a:stretch/>
        </p:blipFill>
        <p:spPr>
          <a:xfrm>
            <a:off x="541339" y="656407"/>
            <a:ext cx="1796912" cy="1423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10" y="559713"/>
            <a:ext cx="6528707" cy="49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04" y="901336"/>
            <a:ext cx="3982751" cy="333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1" y="120732"/>
            <a:ext cx="4033509" cy="3226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519" t="-327" r="16070"/>
          <a:stretch/>
        </p:blipFill>
        <p:spPr>
          <a:xfrm>
            <a:off x="235527" y="1733994"/>
            <a:ext cx="2912621" cy="35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263733"/>
            <a:ext cx="7123612" cy="5298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46" y="1420194"/>
            <a:ext cx="2213040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28" y="550319"/>
            <a:ext cx="179847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xử lý khi lửa bén vào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766" y="0"/>
            <a:ext cx="10411098" cy="58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ạy trẻ kỹ năng thoát hiểm khi hỏa hoạn - Báo Phụ N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2" y="3598954"/>
            <a:ext cx="4132291" cy="27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nphucuong.edu.vn/upload/21716/fck/hanoi-mnphucuong/image(98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1" y="169581"/>
            <a:ext cx="4132291" cy="30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776" y="11345091"/>
            <a:ext cx="4470118" cy="3349085"/>
          </a:xfrm>
          <a:prstGeom prst="rect">
            <a:avLst/>
          </a:prstGeom>
        </p:spPr>
      </p:pic>
      <p:pic>
        <p:nvPicPr>
          <p:cNvPr id="1030" name="Picture 6" descr="http://mndaikim.edu.vn/upload/29351/fck/dkchuyenmon/2023_10_09_02_49_5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6281" b="24384"/>
          <a:stretch/>
        </p:blipFill>
        <p:spPr bwMode="auto">
          <a:xfrm>
            <a:off x="5916923" y="3598954"/>
            <a:ext cx="4182036" cy="26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896"/>
          <a:stretch/>
        </p:blipFill>
        <p:spPr>
          <a:xfrm>
            <a:off x="5916923" y="174812"/>
            <a:ext cx="3942164" cy="32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848</TotalTime>
  <Words>114</Words>
  <Application>Microsoft Office PowerPoint</Application>
  <PresentationFormat>Widescreen</PresentationFormat>
  <Paragraphs>21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.VnAvantH</vt:lpstr>
      <vt:lpstr>Arial</vt:lpstr>
      <vt:lpstr>Impact</vt:lpstr>
      <vt:lpstr>Times New Roman</vt:lpstr>
      <vt:lpstr>Main Event</vt:lpstr>
      <vt:lpstr>cuộc thi “lính cứu hỏa tài ba”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thi: “lính cứu hỏa tài ba”</dc:title>
  <dc:creator>Administrator</dc:creator>
  <cp:lastModifiedBy>Admin</cp:lastModifiedBy>
  <cp:revision>53</cp:revision>
  <dcterms:created xsi:type="dcterms:W3CDTF">2023-12-11T12:04:53Z</dcterms:created>
  <dcterms:modified xsi:type="dcterms:W3CDTF">2024-02-20T08:15:37Z</dcterms:modified>
</cp:coreProperties>
</file>