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79" r:id="rId4"/>
    <p:sldId id="264" r:id="rId5"/>
    <p:sldId id="266" r:id="rId6"/>
    <p:sldId id="268" r:id="rId7"/>
    <p:sldId id="277" r:id="rId8"/>
    <p:sldId id="278" r:id="rId9"/>
    <p:sldId id="269" r:id="rId10"/>
    <p:sldId id="271" r:id="rId11"/>
    <p:sldId id="281" r:id="rId12"/>
    <p:sldId id="280" r:id="rId13"/>
    <p:sldId id="282" r:id="rId14"/>
    <p:sldId id="283" r:id="rId15"/>
    <p:sldId id="274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00D154-31F3-4FFC-A150-0C9F7B260E4C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65C86F-4BB5-45BA-B9B9-D018EF690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0370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13E7B-210A-4AF8-88F0-C10A1F12147C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DB841-906F-4B03-B2E7-8BE4B87AB7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4707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13E7B-210A-4AF8-88F0-C10A1F12147C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DB841-906F-4B03-B2E7-8BE4B87AB7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478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13E7B-210A-4AF8-88F0-C10A1F12147C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DB841-906F-4B03-B2E7-8BE4B87AB7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3784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13E7B-210A-4AF8-88F0-C10A1F12147C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DB841-906F-4B03-B2E7-8BE4B87AB7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4184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13E7B-210A-4AF8-88F0-C10A1F12147C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DB841-906F-4B03-B2E7-8BE4B87AB7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0151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13E7B-210A-4AF8-88F0-C10A1F12147C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DB841-906F-4B03-B2E7-8BE4B87AB7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612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13E7B-210A-4AF8-88F0-C10A1F12147C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DB841-906F-4B03-B2E7-8BE4B87AB7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5480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13E7B-210A-4AF8-88F0-C10A1F12147C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DB841-906F-4B03-B2E7-8BE4B87AB7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2723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13E7B-210A-4AF8-88F0-C10A1F12147C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DB841-906F-4B03-B2E7-8BE4B87AB7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7770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13E7B-210A-4AF8-88F0-C10A1F12147C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DB841-906F-4B03-B2E7-8BE4B87AB7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872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13E7B-210A-4AF8-88F0-C10A1F12147C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DB841-906F-4B03-B2E7-8BE4B87AB7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3455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E13E7B-210A-4AF8-88F0-C10A1F12147C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EDB841-906F-4B03-B2E7-8BE4B87AB7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132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jpe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10.m4a"/><Relationship Id="rId7" Type="http://schemas.microsoft.com/office/2007/relationships/hdphoto" Target="../media/hdphoto1.wdp"/><Relationship Id="rId2" Type="http://schemas.microsoft.com/office/2007/relationships/media" Target="../media/media10.m4a"/><Relationship Id="rId1" Type="http://schemas.openxmlformats.org/officeDocument/2006/relationships/tags" Target="../tags/tag7.xml"/><Relationship Id="rId6" Type="http://schemas.openxmlformats.org/officeDocument/2006/relationships/image" Target="../media/image2.png"/><Relationship Id="rId5" Type="http://schemas.openxmlformats.org/officeDocument/2006/relationships/image" Target="../media/image33.png"/><Relationship Id="rId4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audio" Target="../media/media11.m4a"/><Relationship Id="rId7" Type="http://schemas.openxmlformats.org/officeDocument/2006/relationships/image" Target="../media/image34.jpg"/><Relationship Id="rId12" Type="http://schemas.openxmlformats.org/officeDocument/2006/relationships/image" Target="../media/image39.png"/><Relationship Id="rId17" Type="http://schemas.openxmlformats.org/officeDocument/2006/relationships/image" Target="../media/image4.png"/><Relationship Id="rId2" Type="http://schemas.microsoft.com/office/2007/relationships/media" Target="../media/media11.m4a"/><Relationship Id="rId16" Type="http://schemas.openxmlformats.org/officeDocument/2006/relationships/image" Target="../media/image17.png"/><Relationship Id="rId1" Type="http://schemas.openxmlformats.org/officeDocument/2006/relationships/tags" Target="../tags/tag8.xml"/><Relationship Id="rId6" Type="http://schemas.openxmlformats.org/officeDocument/2006/relationships/audio" Target="../media/audio2.wav"/><Relationship Id="rId11" Type="http://schemas.openxmlformats.org/officeDocument/2006/relationships/image" Target="../media/image38.png"/><Relationship Id="rId5" Type="http://schemas.openxmlformats.org/officeDocument/2006/relationships/audio" Target="../media/audio1.wav"/><Relationship Id="rId15" Type="http://schemas.openxmlformats.org/officeDocument/2006/relationships/image" Target="../media/image16.png"/><Relationship Id="rId10" Type="http://schemas.openxmlformats.org/officeDocument/2006/relationships/image" Target="../media/image37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6.png"/><Relationship Id="rId1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5.png"/><Relationship Id="rId18" Type="http://schemas.openxmlformats.org/officeDocument/2006/relationships/image" Target="../media/image16.png"/><Relationship Id="rId3" Type="http://schemas.openxmlformats.org/officeDocument/2006/relationships/audio" Target="../media/media12.m4a"/><Relationship Id="rId7" Type="http://schemas.openxmlformats.org/officeDocument/2006/relationships/image" Target="../media/image41.jpg"/><Relationship Id="rId12" Type="http://schemas.openxmlformats.org/officeDocument/2006/relationships/image" Target="../media/image44.png"/><Relationship Id="rId17" Type="http://schemas.openxmlformats.org/officeDocument/2006/relationships/image" Target="../media/image15.png"/><Relationship Id="rId2" Type="http://schemas.microsoft.com/office/2007/relationships/media" Target="../media/media12.m4a"/><Relationship Id="rId16" Type="http://schemas.openxmlformats.org/officeDocument/2006/relationships/image" Target="../media/image47.png"/><Relationship Id="rId20" Type="http://schemas.openxmlformats.org/officeDocument/2006/relationships/image" Target="../media/image4.png"/><Relationship Id="rId1" Type="http://schemas.openxmlformats.org/officeDocument/2006/relationships/tags" Target="../tags/tag9.xml"/><Relationship Id="rId6" Type="http://schemas.openxmlformats.org/officeDocument/2006/relationships/audio" Target="../media/audio2.wav"/><Relationship Id="rId11" Type="http://schemas.microsoft.com/office/2007/relationships/hdphoto" Target="../media/hdphoto2.wdp"/><Relationship Id="rId5" Type="http://schemas.openxmlformats.org/officeDocument/2006/relationships/audio" Target="../media/audio1.wav"/><Relationship Id="rId15" Type="http://schemas.openxmlformats.org/officeDocument/2006/relationships/image" Target="../media/image46.png"/><Relationship Id="rId10" Type="http://schemas.openxmlformats.org/officeDocument/2006/relationships/image" Target="../media/image43.png"/><Relationship Id="rId19" Type="http://schemas.openxmlformats.org/officeDocument/2006/relationships/image" Target="../media/image17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2.png"/><Relationship Id="rId1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16.png"/><Relationship Id="rId3" Type="http://schemas.openxmlformats.org/officeDocument/2006/relationships/audio" Target="../media/media13.m4a"/><Relationship Id="rId7" Type="http://schemas.openxmlformats.org/officeDocument/2006/relationships/image" Target="../media/image48.jpg"/><Relationship Id="rId12" Type="http://schemas.openxmlformats.org/officeDocument/2006/relationships/image" Target="../media/image15.png"/><Relationship Id="rId2" Type="http://schemas.microsoft.com/office/2007/relationships/media" Target="../media/media13.m4a"/><Relationship Id="rId1" Type="http://schemas.openxmlformats.org/officeDocument/2006/relationships/tags" Target="../tags/tag10.xml"/><Relationship Id="rId6" Type="http://schemas.openxmlformats.org/officeDocument/2006/relationships/audio" Target="../media/audio2.wav"/><Relationship Id="rId11" Type="http://schemas.openxmlformats.org/officeDocument/2006/relationships/image" Target="../media/image47.png"/><Relationship Id="rId5" Type="http://schemas.openxmlformats.org/officeDocument/2006/relationships/audio" Target="../media/audio1.wav"/><Relationship Id="rId15" Type="http://schemas.openxmlformats.org/officeDocument/2006/relationships/image" Target="../media/image4.png"/><Relationship Id="rId10" Type="http://schemas.openxmlformats.org/officeDocument/2006/relationships/image" Target="../media/image50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9.png"/><Relationship Id="rId1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16.png"/><Relationship Id="rId3" Type="http://schemas.openxmlformats.org/officeDocument/2006/relationships/audio" Target="../media/media14.m4a"/><Relationship Id="rId7" Type="http://schemas.openxmlformats.org/officeDocument/2006/relationships/image" Target="../media/image51.jpeg"/><Relationship Id="rId12" Type="http://schemas.openxmlformats.org/officeDocument/2006/relationships/image" Target="../media/image15.png"/><Relationship Id="rId2" Type="http://schemas.microsoft.com/office/2007/relationships/media" Target="../media/media14.m4a"/><Relationship Id="rId1" Type="http://schemas.openxmlformats.org/officeDocument/2006/relationships/tags" Target="../tags/tag11.xml"/><Relationship Id="rId6" Type="http://schemas.openxmlformats.org/officeDocument/2006/relationships/audio" Target="../media/audio2.wav"/><Relationship Id="rId11" Type="http://schemas.openxmlformats.org/officeDocument/2006/relationships/image" Target="../media/image47.png"/><Relationship Id="rId5" Type="http://schemas.openxmlformats.org/officeDocument/2006/relationships/audio" Target="../media/audio1.wav"/><Relationship Id="rId15" Type="http://schemas.openxmlformats.org/officeDocument/2006/relationships/image" Target="../media/image4.png"/><Relationship Id="rId10" Type="http://schemas.openxmlformats.org/officeDocument/2006/relationships/image" Target="../media/image44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7.png"/><Relationship Id="rId1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3.m4a"/><Relationship Id="rId7" Type="http://schemas.openxmlformats.org/officeDocument/2006/relationships/image" Target="../media/image8.jpg"/><Relationship Id="rId2" Type="http://schemas.microsoft.com/office/2007/relationships/media" Target="../media/media3.m4a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13" Type="http://schemas.openxmlformats.org/officeDocument/2006/relationships/image" Target="../media/image2.png"/><Relationship Id="rId18" Type="http://schemas.openxmlformats.org/officeDocument/2006/relationships/image" Target="../media/image4.png"/><Relationship Id="rId3" Type="http://schemas.openxmlformats.org/officeDocument/2006/relationships/audio" Target="../media/media4.m4a"/><Relationship Id="rId7" Type="http://schemas.openxmlformats.org/officeDocument/2006/relationships/image" Target="../media/image9.jpeg"/><Relationship Id="rId12" Type="http://schemas.openxmlformats.org/officeDocument/2006/relationships/image" Target="../media/image14.jpeg"/><Relationship Id="rId17" Type="http://schemas.openxmlformats.org/officeDocument/2006/relationships/image" Target="../media/image17.png"/><Relationship Id="rId2" Type="http://schemas.microsoft.com/office/2007/relationships/media" Target="../media/media4.m4a"/><Relationship Id="rId16" Type="http://schemas.openxmlformats.org/officeDocument/2006/relationships/image" Target="../media/image16.png"/><Relationship Id="rId1" Type="http://schemas.openxmlformats.org/officeDocument/2006/relationships/tags" Target="../tags/tag2.xml"/><Relationship Id="rId6" Type="http://schemas.openxmlformats.org/officeDocument/2006/relationships/audio" Target="../media/audio2.wav"/><Relationship Id="rId11" Type="http://schemas.openxmlformats.org/officeDocument/2006/relationships/image" Target="../media/image13.png"/><Relationship Id="rId5" Type="http://schemas.openxmlformats.org/officeDocument/2006/relationships/audio" Target="../media/audio1.wav"/><Relationship Id="rId15" Type="http://schemas.openxmlformats.org/officeDocument/2006/relationships/image" Target="../media/image15.png"/><Relationship Id="rId10" Type="http://schemas.openxmlformats.org/officeDocument/2006/relationships/image" Target="../media/image12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1.jpeg"/><Relationship Id="rId1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8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media6.m4a"/><Relationship Id="rId7" Type="http://schemas.openxmlformats.org/officeDocument/2006/relationships/image" Target="../media/image6.jpg"/><Relationship Id="rId12" Type="http://schemas.openxmlformats.org/officeDocument/2006/relationships/image" Target="../media/image4.png"/><Relationship Id="rId2" Type="http://schemas.microsoft.com/office/2007/relationships/media" Target="../media/media6.m4a"/><Relationship Id="rId1" Type="http://schemas.openxmlformats.org/officeDocument/2006/relationships/tags" Target="../tags/tag3.xml"/><Relationship Id="rId6" Type="http://schemas.openxmlformats.org/officeDocument/2006/relationships/image" Target="../media/image20.png"/><Relationship Id="rId11" Type="http://schemas.microsoft.com/office/2007/relationships/hdphoto" Target="../media/hdphoto1.wdp"/><Relationship Id="rId5" Type="http://schemas.openxmlformats.org/officeDocument/2006/relationships/image" Target="../media/image19.jpeg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media7.m4a"/><Relationship Id="rId7" Type="http://schemas.openxmlformats.org/officeDocument/2006/relationships/image" Target="../media/image24.png"/><Relationship Id="rId2" Type="http://schemas.microsoft.com/office/2007/relationships/media" Target="../media/media7.m4a"/><Relationship Id="rId1" Type="http://schemas.openxmlformats.org/officeDocument/2006/relationships/tags" Target="../tags/tag4.xml"/><Relationship Id="rId6" Type="http://schemas.openxmlformats.org/officeDocument/2006/relationships/image" Target="../media/image10.jpg"/><Relationship Id="rId11" Type="http://schemas.openxmlformats.org/officeDocument/2006/relationships/image" Target="../media/image4.png"/><Relationship Id="rId5" Type="http://schemas.openxmlformats.org/officeDocument/2006/relationships/image" Target="../media/image23.jpeg"/><Relationship Id="rId10" Type="http://schemas.microsoft.com/office/2007/relationships/hdphoto" Target="../media/hdphoto1.wdp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media8.m4a"/><Relationship Id="rId7" Type="http://schemas.openxmlformats.org/officeDocument/2006/relationships/image" Target="../media/image28.png"/><Relationship Id="rId2" Type="http://schemas.microsoft.com/office/2007/relationships/media" Target="../media/media8.m4a"/><Relationship Id="rId1" Type="http://schemas.openxmlformats.org/officeDocument/2006/relationships/tags" Target="../tags/tag5.xml"/><Relationship Id="rId6" Type="http://schemas.openxmlformats.org/officeDocument/2006/relationships/image" Target="../media/image27.png"/><Relationship Id="rId11" Type="http://schemas.openxmlformats.org/officeDocument/2006/relationships/image" Target="../media/image4.png"/><Relationship Id="rId5" Type="http://schemas.openxmlformats.org/officeDocument/2006/relationships/image" Target="../media/image26.jpg"/><Relationship Id="rId10" Type="http://schemas.microsoft.com/office/2007/relationships/hdphoto" Target="../media/hdphoto1.wdp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media9.m4a"/><Relationship Id="rId7" Type="http://schemas.openxmlformats.org/officeDocument/2006/relationships/image" Target="../media/image6.jpg"/><Relationship Id="rId2" Type="http://schemas.microsoft.com/office/2007/relationships/media" Target="../media/media9.m4a"/><Relationship Id="rId1" Type="http://schemas.openxmlformats.org/officeDocument/2006/relationships/tags" Target="../tags/tag6.xml"/><Relationship Id="rId6" Type="http://schemas.openxmlformats.org/officeDocument/2006/relationships/image" Target="../media/image31.png"/><Relationship Id="rId11" Type="http://schemas.openxmlformats.org/officeDocument/2006/relationships/image" Target="../media/image4.png"/><Relationship Id="rId5" Type="http://schemas.openxmlformats.org/officeDocument/2006/relationships/image" Target="../media/image30.jpeg"/><Relationship Id="rId10" Type="http://schemas.microsoft.com/office/2007/relationships/hdphoto" Target="../media/hdphoto1.wdp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48"/>
            <a:ext cx="12192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14171" y="798286"/>
            <a:ext cx="6981372" cy="121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2113997" y="17148"/>
            <a:ext cx="7772400" cy="1470025"/>
          </a:xfrm>
        </p:spPr>
        <p:txBody>
          <a:bodyPr/>
          <a:lstStyle/>
          <a:p>
            <a:pPr eaLnBrk="1" hangingPunct="1"/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MN HOA SEN</a:t>
            </a:r>
            <a:b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58708" y="2248853"/>
            <a:ext cx="3124426" cy="1291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849634" y="2673124"/>
            <a:ext cx="6301127" cy="14344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2" name="Subtitle 3"/>
          <p:cNvSpPr>
            <a:spLocks noGrp="1"/>
          </p:cNvSpPr>
          <p:nvPr>
            <p:ph type="subTitle" idx="1"/>
          </p:nvPr>
        </p:nvSpPr>
        <p:spPr>
          <a:xfrm>
            <a:off x="2113997" y="2548202"/>
            <a:ext cx="8260797" cy="2687246"/>
          </a:xfrm>
        </p:spPr>
        <p:txBody>
          <a:bodyPr>
            <a:normAutofit/>
          </a:bodyPr>
          <a:lstStyle/>
          <a:p>
            <a:pPr lvl="0" eaLnBrk="1" hangingPunct="1">
              <a:spcBef>
                <a:spcPct val="50000"/>
              </a:spcBef>
              <a:defRPr/>
            </a:pPr>
            <a:r>
              <a:rPr lang="en-US" sz="36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36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36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6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6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36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ượng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4</a:t>
            </a:r>
          </a:p>
          <a:p>
            <a:pPr lvl="0">
              <a:spcBef>
                <a:spcPct val="50000"/>
              </a:spcBef>
              <a:defRPr/>
            </a:pPr>
            <a:r>
              <a:rPr lang="en-US" sz="1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 </a:t>
            </a:r>
            <a:r>
              <a:rPr lang="en-US" sz="1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 MẪU GIÁO </a:t>
            </a:r>
            <a:r>
              <a:rPr lang="en-US" sz="1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 – 3 TUỔI</a:t>
            </a:r>
            <a:endParaRPr lang="en-US" sz="12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1" hangingPunct="1">
              <a:spcBef>
                <a:spcPct val="50000"/>
              </a:spcBef>
              <a:defRPr/>
            </a:pP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endParaRPr lang="en-US" sz="24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en-US" sz="2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endParaRPr lang="en-US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 descr="logo hoa sen"/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4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7887" y="1140316"/>
            <a:ext cx="1404620" cy="983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5341" y="5083148"/>
            <a:ext cx="1863367" cy="1371438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826589" y="60893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077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2271">
        <p:split orient="vert"/>
      </p:transition>
    </mc:Choice>
    <mc:Fallback xmlns="">
      <p:transition spd="slow" advTm="22271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4213"/>
            <a:ext cx="12192000" cy="6853787"/>
            <a:chOff x="0" y="4213"/>
            <a:chExt cx="12192000" cy="6853787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213"/>
              <a:ext cx="12192000" cy="6853787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1248229" y="2148114"/>
              <a:ext cx="9942286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 err="1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54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3: </a:t>
              </a:r>
              <a:r>
                <a:rPr lang="en-US" sz="5400" b="1" dirty="0" err="1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</a:t>
              </a:r>
              <a:r>
                <a:rPr lang="en-US" sz="5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b="1" dirty="0" err="1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sz="54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5400" b="1" dirty="0" err="1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củng</a:t>
              </a:r>
              <a:r>
                <a:rPr lang="en-US" sz="5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b="1" dirty="0" err="1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cố</a:t>
              </a:r>
              <a:endParaRPr lang="en-US" sz="5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5400" b="1" dirty="0" err="1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Trò</a:t>
              </a:r>
              <a:r>
                <a:rPr lang="en-US" sz="54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b="1" dirty="0" err="1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</a:t>
              </a:r>
              <a:r>
                <a:rPr lang="vi-VN" sz="54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ơ</a:t>
              </a:r>
              <a:r>
                <a:rPr lang="en-US" sz="5400" b="1" dirty="0" err="1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endPara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Picture 4" descr="logo hoa sen"/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4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4959" y="92548"/>
            <a:ext cx="1404620" cy="983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19858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20"/>
    </mc:Choice>
    <mc:Fallback xmlns="">
      <p:transition spd="slow" advTm="108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51759" y="405255"/>
            <a:ext cx="72557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vi-VN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ượng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8237" y="1768238"/>
            <a:ext cx="4487045" cy="38408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57509" y="3375378"/>
            <a:ext cx="1097445" cy="10974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53435" y="3825815"/>
            <a:ext cx="1097375" cy="10973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55538" y="3139956"/>
            <a:ext cx="1097375" cy="10973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80836" y="3977687"/>
            <a:ext cx="1097375" cy="10973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97622" y="1768236"/>
            <a:ext cx="4487045" cy="384081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183596" y="3688643"/>
            <a:ext cx="1259785" cy="94629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434284" y="3504458"/>
            <a:ext cx="75002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800" b="1" dirty="0" smtClean="0">
                <a:solidFill>
                  <a:srgbClr val="FF0000"/>
                </a:solidFill>
              </a:rPr>
              <a:t>4</a:t>
            </a:r>
            <a:endParaRPr lang="en-US" sz="88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794960" y="3514056"/>
            <a:ext cx="107244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FF0000"/>
                </a:solidFill>
              </a:rPr>
              <a:t>1</a:t>
            </a:r>
            <a:endParaRPr lang="en-US" sz="88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630081" y="28518"/>
            <a:ext cx="1402202" cy="981541"/>
          </a:xfrm>
          <a:prstGeom prst="rect">
            <a:avLst/>
          </a:prstGeom>
        </p:spPr>
      </p:pic>
      <p:pic>
        <p:nvPicPr>
          <p:cNvPr id="52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08" y="4967369"/>
            <a:ext cx="1731963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" name="Picture 3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08" y="4956365"/>
            <a:ext cx="1731963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" name="Picture 4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609" y="4854056"/>
            <a:ext cx="1731963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5" name="Rectangle 54"/>
          <p:cNvSpPr/>
          <p:nvPr/>
        </p:nvSpPr>
        <p:spPr>
          <a:xfrm>
            <a:off x="5809875" y="5311370"/>
            <a:ext cx="48789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8000" b="1">
                <a:solidFill>
                  <a:srgbClr val="FF0000"/>
                </a:solidFill>
                <a:latin typeface="Times New Roman"/>
                <a:ea typeface="Calibri"/>
                <a:cs typeface="Times New Roman" pitchFamily="18" charset="0"/>
              </a:rPr>
              <a:t>2</a:t>
            </a: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5881210" y="5308362"/>
            <a:ext cx="48789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8000" b="1">
                <a:solidFill>
                  <a:srgbClr val="FF0000"/>
                </a:solidFill>
                <a:latin typeface="Times New Roman"/>
                <a:ea typeface="Calibri"/>
                <a:cs typeface="Times New Roman" pitchFamily="18" charset="0"/>
              </a:rPr>
              <a:t>1</a:t>
            </a: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5809876" y="5190186"/>
            <a:ext cx="48789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8000" b="1" dirty="0">
                <a:solidFill>
                  <a:srgbClr val="FF0000"/>
                </a:solidFill>
                <a:latin typeface="Times New Roman"/>
                <a:ea typeface="Calibri"/>
                <a:cs typeface="Times New Roman" pitchFamily="18" charset="0"/>
              </a:rPr>
              <a:t>0</a:t>
            </a:r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867178" y="642328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04055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8995">
        <p:split orient="vert"/>
      </p:transition>
    </mc:Choice>
    <mc:Fallback xmlns="">
      <p:transition spd="slow" advTm="38995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0"/>
                            </p:stCondLst>
                            <p:childTnLst>
                              <p:par>
                                <p:cTn id="34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3" presetClass="exit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8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500"/>
                            </p:stCondLst>
                            <p:childTnLst>
                              <p:par>
                                <p:cTn id="4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5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0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5886" y="1478761"/>
            <a:ext cx="4487045" cy="384081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547507" y="150772"/>
            <a:ext cx="70969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vi-VN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ượng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84224" y="1563965"/>
            <a:ext cx="4487045" cy="384081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893" r="971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516" y="3539419"/>
            <a:ext cx="1097844" cy="82338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88603" y="3539771"/>
            <a:ext cx="1097375" cy="82303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10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1988" y="3426949"/>
            <a:ext cx="998455" cy="91857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822422" y="3905562"/>
            <a:ext cx="999831" cy="91447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886597" y="3603539"/>
            <a:ext cx="999831" cy="91447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076031" y="3084229"/>
            <a:ext cx="999831" cy="914479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0629976" y="3426949"/>
            <a:ext cx="107244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800" b="1" dirty="0" smtClean="0">
                <a:solidFill>
                  <a:srgbClr val="FF0000"/>
                </a:solidFill>
              </a:rPr>
              <a:t>4</a:t>
            </a:r>
            <a:endParaRPr lang="en-US" sz="88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743385" y="3622253"/>
            <a:ext cx="107244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FF0000"/>
                </a:solidFill>
              </a:rPr>
              <a:t>2</a:t>
            </a:r>
            <a:endParaRPr lang="en-US" sz="88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629976" y="52129"/>
            <a:ext cx="1408298" cy="987638"/>
          </a:xfrm>
          <a:prstGeom prst="rect">
            <a:avLst/>
          </a:prstGeom>
        </p:spPr>
      </p:pic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7320" y="4986812"/>
            <a:ext cx="1731963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3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7320" y="4975808"/>
            <a:ext cx="1731963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4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5181" y="4862176"/>
            <a:ext cx="1731963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" name="Rectangle 40"/>
          <p:cNvSpPr/>
          <p:nvPr/>
        </p:nvSpPr>
        <p:spPr>
          <a:xfrm>
            <a:off x="5694487" y="5242111"/>
            <a:ext cx="69762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8000" b="1">
                <a:solidFill>
                  <a:srgbClr val="FF0000"/>
                </a:solidFill>
                <a:latin typeface="Times New Roman"/>
                <a:ea typeface="Calibri"/>
                <a:cs typeface="Times New Roman" pitchFamily="18" charset="0"/>
              </a:rPr>
              <a:t>2</a:t>
            </a: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5765822" y="5239103"/>
            <a:ext cx="69762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8000" b="1">
                <a:solidFill>
                  <a:srgbClr val="FF0000"/>
                </a:solidFill>
                <a:latin typeface="Times New Roman"/>
                <a:ea typeface="Calibri"/>
                <a:cs typeface="Times New Roman" pitchFamily="18" charset="0"/>
              </a:rPr>
              <a:t>1</a:t>
            </a: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5694488" y="5120927"/>
            <a:ext cx="69762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8000" b="1" dirty="0">
                <a:solidFill>
                  <a:srgbClr val="FF0000"/>
                </a:solidFill>
                <a:latin typeface="Times New Roman"/>
                <a:ea typeface="Calibri"/>
                <a:cs typeface="Times New Roman" pitchFamily="18" charset="0"/>
              </a:rPr>
              <a:t>0</a:t>
            </a:r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817808" y="6257742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1368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40028">
        <p14:doors dir="vert"/>
      </p:transition>
    </mc:Choice>
    <mc:Fallback xmlns="">
      <p:transition spd="slow" advTm="4002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0"/>
                            </p:stCondLst>
                            <p:childTnLst>
                              <p:par>
                                <p:cTn id="34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3" presetClass="exit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8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500"/>
                            </p:stCondLst>
                            <p:childTnLst>
                              <p:par>
                                <p:cTn id="4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5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0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4" grpId="0"/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751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17893" y="0"/>
            <a:ext cx="81197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vi-VN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ượng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7336" y="1087056"/>
            <a:ext cx="4487045" cy="38408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02283" y="1038316"/>
            <a:ext cx="4487045" cy="38408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86903" y="2607800"/>
            <a:ext cx="1127702" cy="84441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55913" y="3064129"/>
            <a:ext cx="1261981" cy="9449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81064" y="3310462"/>
            <a:ext cx="1261981" cy="94496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55675" y="2470072"/>
            <a:ext cx="1261981" cy="94496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42720" y="2709971"/>
            <a:ext cx="999831" cy="92057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38087" y="3076322"/>
            <a:ext cx="999831" cy="9205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97650" y="2547175"/>
            <a:ext cx="999831" cy="92057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709272" y="2942553"/>
            <a:ext cx="107244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800" b="1" dirty="0" smtClean="0">
                <a:solidFill>
                  <a:srgbClr val="FF0000"/>
                </a:solidFill>
              </a:rPr>
              <a:t>4</a:t>
            </a:r>
            <a:endParaRPr lang="en-US" sz="88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468218" y="3059668"/>
            <a:ext cx="107244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FF0000"/>
                </a:solidFill>
              </a:rPr>
              <a:t>3</a:t>
            </a:r>
            <a:endParaRPr lang="en-US" sz="88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597272" y="148821"/>
            <a:ext cx="1408298" cy="987638"/>
          </a:xfrm>
          <a:prstGeom prst="rect">
            <a:avLst/>
          </a:prstGeom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7846" y="4842263"/>
            <a:ext cx="1731963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3057" y="4831944"/>
            <a:ext cx="1731963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041" y="4821140"/>
            <a:ext cx="1731963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Rectangle 31"/>
          <p:cNvSpPr/>
          <p:nvPr/>
        </p:nvSpPr>
        <p:spPr>
          <a:xfrm>
            <a:off x="5781716" y="5257001"/>
            <a:ext cx="69762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8000" b="1">
                <a:solidFill>
                  <a:srgbClr val="FF0000"/>
                </a:solidFill>
                <a:latin typeface="Times New Roman"/>
                <a:ea typeface="Calibri"/>
                <a:cs typeface="Times New Roman" pitchFamily="18" charset="0"/>
              </a:rPr>
              <a:t>2</a:t>
            </a: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5853051" y="5253993"/>
            <a:ext cx="69762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8000" b="1">
                <a:solidFill>
                  <a:srgbClr val="FF0000"/>
                </a:solidFill>
                <a:latin typeface="Times New Roman"/>
                <a:ea typeface="Calibri"/>
                <a:cs typeface="Times New Roman" pitchFamily="18" charset="0"/>
              </a:rPr>
              <a:t>1</a:t>
            </a: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781717" y="5135817"/>
            <a:ext cx="69762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8000" b="1" dirty="0">
                <a:solidFill>
                  <a:srgbClr val="FF0000"/>
                </a:solidFill>
                <a:latin typeface="Times New Roman"/>
                <a:ea typeface="Calibri"/>
                <a:cs typeface="Times New Roman" pitchFamily="18" charset="0"/>
              </a:rPr>
              <a:t>0</a:t>
            </a:r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927350" y="5967832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56870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8866">
        <p:blinds dir="vert"/>
      </p:transition>
    </mc:Choice>
    <mc:Fallback xmlns="">
      <p:transition spd="slow" advTm="38866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0"/>
                            </p:stCondLst>
                            <p:childTnLst>
                              <p:par>
                                <p:cTn id="34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3" presetClass="exit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8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500"/>
                            </p:stCondLst>
                            <p:childTnLst>
                              <p:par>
                                <p:cTn id="4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5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0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394" y="82759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17894" y="0"/>
            <a:ext cx="73413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vi-VN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ượng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61549" y="1108458"/>
            <a:ext cx="4487045" cy="38408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1098" y="1070397"/>
            <a:ext cx="4487045" cy="38408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14195" y="3235899"/>
            <a:ext cx="1097375" cy="10973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69206" y="3428998"/>
            <a:ext cx="1097375" cy="10973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40991" y="2557390"/>
            <a:ext cx="1097375" cy="10973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84712" y="2880311"/>
            <a:ext cx="1097375" cy="10973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81721" y="3367755"/>
            <a:ext cx="1097375" cy="82303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3636" y="3154654"/>
            <a:ext cx="1097375" cy="82303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17782" y="2550658"/>
            <a:ext cx="1097375" cy="82303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39404" y="2694561"/>
            <a:ext cx="1097375" cy="82303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722315" y="3059668"/>
            <a:ext cx="107244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800" b="1" dirty="0" smtClean="0">
                <a:solidFill>
                  <a:srgbClr val="FF0000"/>
                </a:solidFill>
              </a:rPr>
              <a:t>4</a:t>
            </a:r>
            <a:endParaRPr lang="en-US" sz="88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494642" y="3154654"/>
            <a:ext cx="107244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800" b="1" dirty="0" smtClean="0">
                <a:solidFill>
                  <a:srgbClr val="FF0000"/>
                </a:solidFill>
              </a:rPr>
              <a:t>4</a:t>
            </a:r>
            <a:endParaRPr lang="en-US" sz="88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682308" y="82759"/>
            <a:ext cx="1408298" cy="987638"/>
          </a:xfrm>
          <a:prstGeom prst="rect">
            <a:avLst/>
          </a:prstGeom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7592" y="5250949"/>
            <a:ext cx="1731963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7592" y="5239945"/>
            <a:ext cx="1731963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9959" y="5261953"/>
            <a:ext cx="1731963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Rectangle 30"/>
          <p:cNvSpPr/>
          <p:nvPr/>
        </p:nvSpPr>
        <p:spPr>
          <a:xfrm>
            <a:off x="5794759" y="5506248"/>
            <a:ext cx="69762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8000" b="1">
                <a:solidFill>
                  <a:srgbClr val="FF0000"/>
                </a:solidFill>
                <a:latin typeface="Times New Roman"/>
                <a:ea typeface="Calibri"/>
                <a:cs typeface="Times New Roman" pitchFamily="18" charset="0"/>
              </a:rPr>
              <a:t>2</a:t>
            </a: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866094" y="5503240"/>
            <a:ext cx="69762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8000" b="1">
                <a:solidFill>
                  <a:srgbClr val="FF0000"/>
                </a:solidFill>
                <a:latin typeface="Times New Roman"/>
                <a:ea typeface="Calibri"/>
                <a:cs typeface="Times New Roman" pitchFamily="18" charset="0"/>
              </a:rPr>
              <a:t>1</a:t>
            </a: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5834399" y="5400332"/>
            <a:ext cx="69762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8000" b="1" dirty="0">
                <a:solidFill>
                  <a:srgbClr val="FF0000"/>
                </a:solidFill>
                <a:latin typeface="Times New Roman"/>
                <a:ea typeface="Calibri"/>
                <a:cs typeface="Times New Roman" pitchFamily="18" charset="0"/>
              </a:rPr>
              <a:t>0</a:t>
            </a:r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pic>
        <p:nvPicPr>
          <p:cNvPr id="21" name="Audio 2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750634" y="604678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309285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5037">
        <p15:prstTrans prst="peelOff"/>
      </p:transition>
    </mc:Choice>
    <mc:Fallback xmlns="">
      <p:transition spd="slow" advTm="3503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0"/>
                            </p:stCondLst>
                            <p:childTnLst>
                              <p:par>
                                <p:cTn id="34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3" presetClass="exit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8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500"/>
                            </p:stCondLst>
                            <p:childTnLst>
                              <p:par>
                                <p:cTn id="4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5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0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4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2035628" y="1230539"/>
            <a:ext cx="7772400" cy="1470025"/>
          </a:xfrm>
          <a:prstGeom prst="rect">
            <a:avLst/>
          </a:prstGeom>
        </p:spPr>
        <p:txBody>
          <a:bodyPr numCol="1">
            <a:prstTxWarp prst="textCanUp">
              <a:avLst/>
            </a:prstTxWarp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Xin chào và hẹn gặp lại!</a:t>
            </a:r>
            <a:endParaRPr lang="en-US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C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4" name="Picture 3" descr="logo hoa sen"/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4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8021" y="102552"/>
            <a:ext cx="1404620" cy="983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98113" y="59028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8484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2369">
        <p15:prstTrans prst="peelOff"/>
      </p:transition>
    </mc:Choice>
    <mc:Fallback xmlns="">
      <p:transition spd="slow" advTm="1236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9679" y="1300253"/>
            <a:ext cx="7387771" cy="193899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000" b="1" dirty="0" err="1" smtClean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6000" b="1" dirty="0" smtClean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1:Ôn </a:t>
            </a:r>
            <a:r>
              <a:rPr lang="en-US" sz="6000" b="1" dirty="0" err="1" smtClean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sz="6000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6000" b="1" dirty="0" smtClean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  <a:p>
            <a:pPr algn="ctr"/>
            <a:r>
              <a:rPr lang="en-US" sz="6000" b="1" dirty="0" err="1" smtClean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6000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6000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6000" b="1" dirty="0" smtClean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endParaRPr lang="en-US" sz="6000" b="1" dirty="0">
              <a:ln/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logo hoa sen"/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4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2707" y="102552"/>
            <a:ext cx="1404620" cy="983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09600" y="59929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749286"/>
      </p:ext>
    </p:extLst>
  </p:cSld>
  <p:clrMapOvr>
    <a:masterClrMapping/>
  </p:clrMapOvr>
  <p:transition spd="slow" advTm="10994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451898" y="4457343"/>
            <a:ext cx="225800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4</a:t>
            </a:r>
            <a:endParaRPr lang="en-US" sz="15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68" y="1722664"/>
            <a:ext cx="2560864" cy="23559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07288" y="1743796"/>
            <a:ext cx="2560542" cy="23593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25422" y="1764928"/>
            <a:ext cx="2560542" cy="23593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3215" y="1802483"/>
            <a:ext cx="2560542" cy="235935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785181" y="214309"/>
            <a:ext cx="69960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vi-VN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ượng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4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6415" y="178984"/>
            <a:ext cx="1820091" cy="1363311"/>
          </a:xfrm>
          <a:prstGeom prst="rect">
            <a:avLst/>
          </a:prstGeom>
        </p:spPr>
      </p:pic>
      <p:pic>
        <p:nvPicPr>
          <p:cNvPr id="19" name="Audio 1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976364" y="744855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7289912"/>
      </p:ext>
    </p:extLst>
  </p:cSld>
  <p:clrMapOvr>
    <a:masterClrMapping/>
  </p:clrMapOvr>
  <p:transition spd="slow" advTm="3812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35916" y="1293725"/>
            <a:ext cx="2833511" cy="2528711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635914" y="4121353"/>
            <a:ext cx="2833511" cy="2528711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9370" y="4706728"/>
            <a:ext cx="1965208" cy="135795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205" y="5050630"/>
            <a:ext cx="2340930" cy="130051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448127" y="68024"/>
            <a:ext cx="69960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vi-VN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ượng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4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53280" y="3212918"/>
            <a:ext cx="711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76352" y="6120885"/>
            <a:ext cx="711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399921" y="6120885"/>
            <a:ext cx="711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581" y="1713420"/>
            <a:ext cx="1022216" cy="7666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52669" y="2729319"/>
            <a:ext cx="1024217" cy="76816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53760" y="2795781"/>
            <a:ext cx="1024217" cy="76816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52669" y="1765868"/>
            <a:ext cx="1024217" cy="76816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17813" y="1199335"/>
            <a:ext cx="2889754" cy="258492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77097" y="4065136"/>
            <a:ext cx="2889754" cy="2584928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6399921" y="3065918"/>
            <a:ext cx="711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9370" y="1588630"/>
            <a:ext cx="1996055" cy="1996055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4551840" y="1929066"/>
            <a:ext cx="5644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800" b="1" dirty="0" smtClean="0">
                <a:solidFill>
                  <a:srgbClr val="FF0000"/>
                </a:solidFill>
              </a:rPr>
              <a:t>4</a:t>
            </a:r>
            <a:endParaRPr lang="en-US" sz="88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31" name="Picture 30" descr="logo hoa sen"/>
          <p:cNvPicPr/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4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8022" y="68024"/>
            <a:ext cx="1404620" cy="983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5609" y="2816846"/>
            <a:ext cx="1731963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3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5609" y="2805842"/>
            <a:ext cx="1731963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4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1510" y="2703533"/>
            <a:ext cx="1731963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" name="Rectangle 38"/>
          <p:cNvSpPr/>
          <p:nvPr/>
        </p:nvSpPr>
        <p:spPr>
          <a:xfrm>
            <a:off x="11022776" y="3072145"/>
            <a:ext cx="69762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8000" b="1">
                <a:solidFill>
                  <a:srgbClr val="FF0000"/>
                </a:solidFill>
                <a:latin typeface="Times New Roman"/>
                <a:ea typeface="Calibri"/>
                <a:cs typeface="Times New Roman" pitchFamily="18" charset="0"/>
              </a:rPr>
              <a:t>2</a:t>
            </a: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11094111" y="3069137"/>
            <a:ext cx="69762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8000" b="1">
                <a:solidFill>
                  <a:srgbClr val="FF0000"/>
                </a:solidFill>
                <a:latin typeface="Times New Roman"/>
                <a:ea typeface="Calibri"/>
                <a:cs typeface="Times New Roman" pitchFamily="18" charset="0"/>
              </a:rPr>
              <a:t>1</a:t>
            </a: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11022777" y="2950961"/>
            <a:ext cx="69762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8000" b="1" dirty="0">
                <a:solidFill>
                  <a:srgbClr val="FF0000"/>
                </a:solidFill>
                <a:latin typeface="Times New Roman"/>
                <a:ea typeface="Calibri"/>
                <a:cs typeface="Times New Roman" pitchFamily="18" charset="0"/>
              </a:rPr>
              <a:t>0</a:t>
            </a:r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pic>
        <p:nvPicPr>
          <p:cNvPr id="22" name="Audio 2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022776" y="75438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61365998"/>
      </p:ext>
    </p:extLst>
  </p:cSld>
  <p:clrMapOvr>
    <a:masterClrMapping/>
  </p:clrMapOvr>
  <p:transition spd="slow" advTm="53509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"/>
                            </p:stCondLst>
                            <p:childTnLst>
                              <p:par>
                                <p:cTn id="8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000"/>
                            </p:stCondLst>
                            <p:childTnLst>
                              <p:par>
                                <p:cTn id="8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3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500"/>
                            </p:stCondLst>
                            <p:childTnLst>
                              <p:par>
                                <p:cTn id="9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0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5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0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0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5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0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8" grpId="0" animBg="1"/>
      <p:bldP spid="10" grpId="0" animBg="1"/>
      <p:bldP spid="3" grpId="0"/>
      <p:bldP spid="3" grpId="1"/>
      <p:bldP spid="15" grpId="0"/>
      <p:bldP spid="16" grpId="0"/>
      <p:bldP spid="24" grpId="0"/>
      <p:bldP spid="2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0"/>
            <a:ext cx="12192000" cy="6858000"/>
            <a:chOff x="0" y="1843314"/>
            <a:chExt cx="12192000" cy="68580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843314"/>
              <a:ext cx="12192000" cy="6858000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2510973" y="4492980"/>
              <a:ext cx="753291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40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2: So </a:t>
              </a:r>
              <a:r>
                <a:rPr lang="en-US" sz="4000" b="1" dirty="0" err="1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sánh</a:t>
              </a:r>
              <a:r>
                <a:rPr lang="en-US" sz="40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40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l</a:t>
              </a:r>
              <a:r>
                <a:rPr lang="vi-VN" sz="40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ượng</a:t>
              </a:r>
              <a:r>
                <a:rPr lang="en-US" sz="40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 </a:t>
              </a:r>
              <a:r>
                <a:rPr lang="en-US" sz="4000" b="1" dirty="0" err="1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sz="40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40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phạm</a:t>
              </a:r>
              <a:r>
                <a:rPr lang="en-US" sz="40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vi 4</a:t>
              </a:r>
              <a:endPara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Picture 6" descr="logo hoa sen"/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4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380" y="0"/>
            <a:ext cx="1404620" cy="983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69324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483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780"/>
    </mc:Choice>
    <mc:Fallback xmlns="">
      <p:transition spd="slow" advTm="147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235" y="1993529"/>
            <a:ext cx="2219208" cy="166440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00952" y="1997522"/>
            <a:ext cx="2219136" cy="16643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66849" y="2010480"/>
            <a:ext cx="2219136" cy="16643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35055" y="1993583"/>
            <a:ext cx="2219136" cy="16643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65" y="4481689"/>
            <a:ext cx="2168049" cy="19946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25338" y="4482729"/>
            <a:ext cx="2170364" cy="19935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77014" y="4498586"/>
            <a:ext cx="2170364" cy="199356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44474" y="4498585"/>
            <a:ext cx="2170364" cy="199356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251255" y="2175235"/>
            <a:ext cx="107244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800" b="1" dirty="0" smtClean="0">
                <a:solidFill>
                  <a:srgbClr val="FF0000"/>
                </a:solidFill>
              </a:rPr>
              <a:t>4</a:t>
            </a:r>
            <a:endParaRPr lang="en-US" sz="88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251255" y="4825178"/>
            <a:ext cx="107244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800" b="1" dirty="0">
                <a:solidFill>
                  <a:srgbClr val="FF0000"/>
                </a:solidFill>
              </a:rPr>
              <a:t>3</a:t>
            </a:r>
            <a:endParaRPr lang="en-US" sz="88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251254" y="4825178"/>
            <a:ext cx="107244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800" b="1" dirty="0" smtClean="0">
                <a:solidFill>
                  <a:srgbClr val="FF0000"/>
                </a:solidFill>
              </a:rPr>
              <a:t>4</a:t>
            </a:r>
            <a:endParaRPr lang="en-US" sz="88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26616" y="124660"/>
            <a:ext cx="110584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ượng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vi-VN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ượng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 descr="logo hoa sen"/>
          <p:cNvPicPr/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4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1389" y="124660"/>
            <a:ext cx="1404620" cy="983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Audio 2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299997" y="749428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81463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41942">
        <p15:prstTrans prst="pageCurlDouble"/>
      </p:transition>
    </mc:Choice>
    <mc:Fallback xmlns="">
      <p:transition spd="slow" advTm="14194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2" grpId="0"/>
      <p:bldP spid="13" grpId="0"/>
      <p:bldP spid="13" grpId="1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3510" y="501709"/>
            <a:ext cx="110584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ượng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vi-VN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ượng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51" y="2332053"/>
            <a:ext cx="2055224" cy="15414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625" y="5181600"/>
            <a:ext cx="1867263" cy="10373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75036" y="2283113"/>
            <a:ext cx="2054530" cy="15424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49287" y="2355331"/>
            <a:ext cx="2054530" cy="15424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46362" y="2355331"/>
            <a:ext cx="2054530" cy="15424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58972" y="5181600"/>
            <a:ext cx="1865538" cy="11169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32488" y="5262109"/>
            <a:ext cx="1865538" cy="103641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86088" y="5182558"/>
            <a:ext cx="1865538" cy="103641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439487" y="2378985"/>
            <a:ext cx="107244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800" b="1" dirty="0" smtClean="0">
                <a:solidFill>
                  <a:srgbClr val="FF0000"/>
                </a:solidFill>
              </a:rPr>
              <a:t>4</a:t>
            </a:r>
            <a:endParaRPr lang="en-US" sz="88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439487" y="5057039"/>
            <a:ext cx="107244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800" b="1" dirty="0" smtClean="0">
                <a:solidFill>
                  <a:srgbClr val="FF0000"/>
                </a:solidFill>
              </a:rPr>
              <a:t>4</a:t>
            </a:r>
            <a:endParaRPr lang="en-US" sz="88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560594" y="5057039"/>
            <a:ext cx="107244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smtClean="0">
                <a:solidFill>
                  <a:srgbClr val="FF0000"/>
                </a:solidFill>
              </a:rPr>
              <a:t>2</a:t>
            </a:r>
            <a:endParaRPr lang="en-US" sz="88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14" name="Picture 13" descr="logo hoa sen"/>
          <p:cNvPicPr/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4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651" y="41314"/>
            <a:ext cx="1404620" cy="983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Audio 2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70961" y="7552845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131086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36368">
        <p15:prstTrans prst="peelOff"/>
      </p:transition>
    </mc:Choice>
    <mc:Fallback xmlns="">
      <p:transition spd="slow" advTm="13636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1" grpId="0"/>
      <p:bldP spid="12" grpId="0"/>
      <p:bldP spid="13" grpId="0"/>
      <p:bldP spid="13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3510" y="501709"/>
            <a:ext cx="110584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ượng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vi-VN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ượng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10" y="1683653"/>
            <a:ext cx="1975077" cy="19750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3510" y="4317462"/>
            <a:ext cx="2100450" cy="15753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86614" y="1683455"/>
            <a:ext cx="1975275" cy="19752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69963" y="1683456"/>
            <a:ext cx="1975275" cy="19752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11333" y="1683456"/>
            <a:ext cx="1975275" cy="19752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57534" y="4317258"/>
            <a:ext cx="2103302" cy="15790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41936" y="4317258"/>
            <a:ext cx="2103302" cy="15790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83306" y="4317258"/>
            <a:ext cx="2103302" cy="157900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236287" y="1798414"/>
            <a:ext cx="107244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800" b="1" dirty="0" smtClean="0">
                <a:solidFill>
                  <a:srgbClr val="FF0000"/>
                </a:solidFill>
              </a:rPr>
              <a:t>4</a:t>
            </a:r>
            <a:endParaRPr lang="en-US" sz="88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328372" y="4416323"/>
            <a:ext cx="107244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800" b="1" dirty="0" smtClean="0">
                <a:solidFill>
                  <a:srgbClr val="FF0000"/>
                </a:solidFill>
              </a:rPr>
              <a:t>4</a:t>
            </a:r>
            <a:endParaRPr lang="en-US" sz="88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439487" y="4397570"/>
            <a:ext cx="107244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smtClean="0">
                <a:solidFill>
                  <a:srgbClr val="FF0000"/>
                </a:solidFill>
              </a:rPr>
              <a:t>1</a:t>
            </a:r>
            <a:endParaRPr lang="en-US" sz="88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15" name="Picture 14" descr="logo hoa sen"/>
          <p:cNvPicPr/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4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8507" y="80524"/>
            <a:ext cx="1404620" cy="983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Audio 1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00817" y="75819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05919659"/>
      </p:ext>
    </p:extLst>
  </p:cSld>
  <p:clrMapOvr>
    <a:masterClrMapping/>
  </p:clrMapOvr>
  <p:transition spd="slow" advTm="132358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2" grpId="0"/>
      <p:bldP spid="13" grpId="0"/>
      <p:bldP spid="14" grpId="0"/>
      <p:bldP spid="14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3" y="4347753"/>
            <a:ext cx="2823089" cy="211731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57943" y="319314"/>
            <a:ext cx="100729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ượng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vi-V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ượng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61390" y="4441023"/>
            <a:ext cx="2700762" cy="202404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47755" y="4441023"/>
            <a:ext cx="2700762" cy="202404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66468" y="4469703"/>
            <a:ext cx="2700762" cy="202404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0715260" y="1902646"/>
            <a:ext cx="107244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800" b="1" dirty="0" smtClean="0">
                <a:solidFill>
                  <a:srgbClr val="FF0000"/>
                </a:solidFill>
              </a:rPr>
              <a:t>4</a:t>
            </a:r>
            <a:endParaRPr lang="en-US" sz="88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715260" y="4683136"/>
            <a:ext cx="107244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800" b="1" dirty="0" smtClean="0">
                <a:solidFill>
                  <a:srgbClr val="FF0000"/>
                </a:solidFill>
              </a:rPr>
              <a:t>4</a:t>
            </a:r>
            <a:endParaRPr lang="en-US" sz="88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87" y="1475921"/>
            <a:ext cx="2157520" cy="19849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63412" y="1473371"/>
            <a:ext cx="2158171" cy="19874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21714" y="1473371"/>
            <a:ext cx="2158171" cy="198746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32098" y="1473371"/>
            <a:ext cx="2158171" cy="1987468"/>
          </a:xfrm>
          <a:prstGeom prst="rect">
            <a:avLst/>
          </a:prstGeom>
        </p:spPr>
      </p:pic>
      <p:pic>
        <p:nvPicPr>
          <p:cNvPr id="13" name="Picture 12" descr="logo hoa sen"/>
          <p:cNvPicPr/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4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260" y="76898"/>
            <a:ext cx="1404620" cy="983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Audio 1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17570" y="7554462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18606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77144">
        <p14:prism isInverted="1"/>
      </p:transition>
    </mc:Choice>
    <mc:Fallback xmlns="">
      <p:transition spd="slow" advTm="7714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4" grpId="0"/>
      <p:bldP spid="1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16.9|1.3|1.5|1.2|4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4|9.1|2.1|3.2|2.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5|10.1|1.1|1.2|3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1|2.7|3.3|3.1|6.2|4.7|1.6|6|1.4|1.7|1.4|2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14.1|1.3|1.4|1.7|4.1|5.1|16.5|1.3|1.5|4.8|60.4|3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14|1.5|1.5|1.5|4.3|4.4|11|1.6|4.4|58.6|1.7|2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14|1.5|1.6|1.3|4.2|5.2|10.1|4.7|56.9|1.5|1.4|1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14|1.4|1.6|1.2|4.4|4.4|12.2|1.4|1.5|1.4|4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4|9.3|2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3|10.1|1.2|3|3.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1811</TotalTime>
  <Words>265</Words>
  <Application>Microsoft Office PowerPoint</Application>
  <PresentationFormat>Widescreen</PresentationFormat>
  <Paragraphs>62</Paragraphs>
  <Slides>15</Slides>
  <Notes>0</Notes>
  <HiddenSlides>0</HiddenSlides>
  <MMClips>15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.VnAvant</vt:lpstr>
      <vt:lpstr>Arial</vt:lpstr>
      <vt:lpstr>Calibri</vt:lpstr>
      <vt:lpstr>Calibri Light</vt:lpstr>
      <vt:lpstr>Times New Roman</vt:lpstr>
      <vt:lpstr>Office Theme</vt:lpstr>
      <vt:lpstr>PHÒNG GIÁO DỤC VÀ ĐÀO TẠO QUẬN LONG BIÊN TRƯỜNG MN HOA SEN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ThienIT</dc:creator>
  <cp:lastModifiedBy>Admin</cp:lastModifiedBy>
  <cp:revision>148</cp:revision>
  <dcterms:created xsi:type="dcterms:W3CDTF">2021-02-16T10:13:20Z</dcterms:created>
  <dcterms:modified xsi:type="dcterms:W3CDTF">2021-11-18T17:47:29Z</dcterms:modified>
</cp:coreProperties>
</file>