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2" r:id="rId3"/>
    <p:sldId id="311" r:id="rId4"/>
    <p:sldId id="312" r:id="rId5"/>
    <p:sldId id="294" r:id="rId6"/>
    <p:sldId id="267" r:id="rId7"/>
    <p:sldId id="268" r:id="rId8"/>
    <p:sldId id="270" r:id="rId9"/>
    <p:sldId id="266" r:id="rId10"/>
    <p:sldId id="296" r:id="rId11"/>
    <p:sldId id="272" r:id="rId12"/>
    <p:sldId id="288" r:id="rId13"/>
    <p:sldId id="274" r:id="rId14"/>
    <p:sldId id="298" r:id="rId15"/>
    <p:sldId id="262" r:id="rId16"/>
    <p:sldId id="300" r:id="rId17"/>
    <p:sldId id="282" r:id="rId18"/>
    <p:sldId id="302" r:id="rId19"/>
    <p:sldId id="314" r:id="rId20"/>
    <p:sldId id="313" r:id="rId21"/>
    <p:sldId id="285" r:id="rId22"/>
    <p:sldId id="309" r:id="rId23"/>
    <p:sldId id="306" r:id="rId24"/>
    <p:sldId id="310" r:id="rId25"/>
    <p:sldId id="286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3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F42C-1A8C-4E2D-8270-138B1BEC301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1993" y="1132514"/>
            <a:ext cx="612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SEN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183" y="2512705"/>
            <a:ext cx="392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PTNN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3447" y="3171671"/>
            <a:ext cx="55702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2826" y="4708753"/>
            <a:ext cx="391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15-20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3447" y="4212604"/>
            <a:ext cx="59058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93447" y="5202555"/>
            <a:ext cx="4641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1826" y="2038350"/>
            <a:ext cx="749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GIÚP TRẺ HIỂU TÁC PHẨM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6" y="-75501"/>
            <a:ext cx="12074554" cy="7004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0325" y="2949848"/>
            <a:ext cx="6417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220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825" y="2752725"/>
            <a:ext cx="6334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8525" y="2886075"/>
            <a:ext cx="428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4212" y="2731410"/>
            <a:ext cx="7953375" cy="1327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1425" y="2133600"/>
            <a:ext cx="5153026" cy="134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028" y="2676088"/>
            <a:ext cx="6627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4019550" y="2187976"/>
            <a:ext cx="507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I.GÂY HỨNG THÚ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4099" y="393700"/>
            <a:ext cx="10363317" cy="47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vi-VN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08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0975" y="2257425"/>
            <a:ext cx="604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DẠY TRẺ ĐỌC THƠ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2105025"/>
            <a:ext cx="7553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TRỜI NẮNG, TRỜI MƯA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4785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5217952" y="916935"/>
            <a:ext cx="3464654" cy="104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3231" y="238125"/>
            <a:ext cx="12259112" cy="6858000"/>
          </a:xfrm>
          <a:prstGeom prst="rect">
            <a:avLst/>
          </a:prstGeom>
        </p:spPr>
      </p:pic>
      <p:pic>
        <p:nvPicPr>
          <p:cNvPr id="6" name="Cho Tôi Đi Làm Mưa Với - Nhạc Thiếu Nhi Xuân Mai Hay Nhấ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238125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3153" y="1666973"/>
            <a:ext cx="672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“Cho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663"/>
            <a:ext cx="12214452" cy="7402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3479800" y="1951225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-88900"/>
            <a:ext cx="7302501" cy="4077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37776" y="2776756"/>
            <a:ext cx="5612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ạ 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4300" y="2276475"/>
            <a:ext cx="3845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II.CÔ ĐỌC THƠ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BC585-08D5-4A36-8F9A-71544F3E7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7" y="210678"/>
            <a:ext cx="1735156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501" y="2152650"/>
            <a:ext cx="531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384</Words>
  <Application>Microsoft Office PowerPoint</Application>
  <PresentationFormat>Widescreen</PresentationFormat>
  <Paragraphs>58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65</cp:revision>
  <dcterms:created xsi:type="dcterms:W3CDTF">2023-03-31T05:48:13Z</dcterms:created>
  <dcterms:modified xsi:type="dcterms:W3CDTF">2024-11-25T07:11:57Z</dcterms:modified>
</cp:coreProperties>
</file>