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77" r:id="rId14"/>
    <p:sldId id="276" r:id="rId15"/>
    <p:sldId id="278" r:id="rId16"/>
    <p:sldId id="279" r:id="rId17"/>
    <p:sldId id="280" r:id="rId18"/>
    <p:sldId id="281" r:id="rId19"/>
    <p:sldId id="282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7557E-9BD2-4979-A674-F3E3A2809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917FE2-6189-42D3-AF24-BD81064963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A5673D-5940-40CC-9E7C-150CE953E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F0B8-6D9A-4623-AE8C-3F133DF47CC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009EF7-8F65-43EA-AC56-46EB16B55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D9D4B-9128-4AE3-ABB9-B6214D85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FA73-9341-4F0F-B29B-E5C8A436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708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31BD5-1456-4EBE-ACC6-62CBB7939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0E7701-A8E1-44C7-8A3C-B14FD5731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4580B-00AE-4D66-8087-5C680884B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F0B8-6D9A-4623-AE8C-3F133DF47CC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F92A4-0220-430D-9A9B-214E11E34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7702B-A17F-47FF-AC68-93B5D749F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FA73-9341-4F0F-B29B-E5C8A436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128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558411-3815-4A9D-B22E-BDFD0811E6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9A124-8E03-46D1-9C8A-8D9C05EBF3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20DBB-2160-4FB1-992E-AFDF10E08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F0B8-6D9A-4623-AE8C-3F133DF47CC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7BFA9A-99A6-41CB-9AA1-EB54883E1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C9DB28-D75A-4043-9247-6954FD6F2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FA73-9341-4F0F-B29B-E5C8A436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81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4C2D3-4D1A-45F7-A8F3-BFD8323A3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E3E732-E251-4776-9DBF-BE924A26A5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AF39C-EE2A-49E0-BF30-43F59D462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F0B8-6D9A-4623-AE8C-3F133DF47CC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4762B-553A-45D9-AB2B-2E651A530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3C5A1-C59F-413C-8602-F56F8D55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FA73-9341-4F0F-B29B-E5C8A436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48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3145E-38C9-4DC4-A238-832EC8119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B3CB98-43A2-477B-8886-CB579719D7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23860-BD48-4A02-950F-D6A2DC98E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F0B8-6D9A-4623-AE8C-3F133DF47CC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19500-6846-4D50-8A46-6AA083F82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CEAB2-21DE-4040-87FE-F22E23C6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FA73-9341-4F0F-B29B-E5C8A436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123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12BAE-270B-40E7-BDF7-69F9CDBDE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0B043-373E-44DB-9491-7E83C3E3FF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60705F-B4BB-49CF-BB18-74AD3DF27A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305866-2A28-4B4F-AB0E-F1B090872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F0B8-6D9A-4623-AE8C-3F133DF47CC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DE001-28DD-425A-86F6-F2E3332C1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C53E2-1262-4839-9515-E84F9B2CD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FA73-9341-4F0F-B29B-E5C8A436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317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59A1E-2D7C-423C-A611-B759096A9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3C67F7-A9B7-43CB-BDFF-B8BD4746BB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8206F-E6AE-43EE-99F2-D7008167FC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8B952D-506B-436C-98DA-87B7FDE8C6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461A41-B255-4ACE-B5A4-1B6A1DC35A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8EBBC1-EA63-4F16-855D-ACB0B90A6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F0B8-6D9A-4623-AE8C-3F133DF47CC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711B99-6C54-4B62-9486-3019F8FE2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9D3F73-424D-467E-80AD-DF31A1296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FA73-9341-4F0F-B29B-E5C8A436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067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37AB7-1F0D-455B-9CCB-437B060AA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F30F4A-C6C6-4187-BB1A-69BBB6400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F0B8-6D9A-4623-AE8C-3F133DF47CC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70A326-2B02-401A-9568-5DF7B992A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5B3265-6807-4207-91A4-21789AC9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FA73-9341-4F0F-B29B-E5C8A436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4746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65466-AF84-42CB-91A2-5F58EC93B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F0B8-6D9A-4623-AE8C-3F133DF47CC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E6C648-034E-4FD1-829C-4F4403EA1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064A1-30F9-4F80-A755-DCF2841A5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FA73-9341-4F0F-B29B-E5C8A436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40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DB7D8-0446-4021-912D-307C2CBB0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E5E94-69FD-4A83-B268-57A7EBC65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A9A094-1CF5-47C2-B2F5-43C5769077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447C62-9793-4894-B987-671A3F1CE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F0B8-6D9A-4623-AE8C-3F133DF47CC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3772CE-73E9-43DB-91DE-EFD5F1310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D261D2-C8F3-4930-A7EB-A0CD38D44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FA73-9341-4F0F-B29B-E5C8A436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855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22402A-32F2-4A60-A0F6-FC9295B38F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D07580-FE48-40F3-A4CC-900DC4AF1E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9B6E3F-32DB-465C-8181-78126931E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7FECC-0BE1-4539-B183-163E57F98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6F0B8-6D9A-4623-AE8C-3F133DF47CC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2B23C2-5E08-4CAD-AA9B-10D5668AB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E8AC5-AF3B-42BB-AAE0-A7A6AFA4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FA73-9341-4F0F-B29B-E5C8A436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73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F11DC3-9894-48C3-B495-E5D0F26A6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05F2E9-FC8F-440B-BAF9-CE7D42E18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927B7-659E-4794-86B2-22266059C6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6F0B8-6D9A-4623-AE8C-3F133DF47CCC}" type="datetimeFigureOut">
              <a:rPr lang="en-US" smtClean="0"/>
              <a:t>12/6/2024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AD1B0-C7FC-450D-80BF-7FA29F193B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EFAE5-D7A1-46AD-A454-83BDCBCDC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FFA73-9341-4F0F-B29B-E5C8A4369B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560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 nền đẹp">
            <a:hlinkClick r:id="" action="ppaction://media"/>
            <a:extLst>
              <a:ext uri="{FF2B5EF4-FFF2-40B4-BE49-F238E27FC236}">
                <a16:creationId xmlns:a16="http://schemas.microsoft.com/office/drawing/2014/main" id="{589B016A-A4BB-4EE3-8418-19E1DBE9E3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203F27-6EB5-41D1-8417-5287AF790205}"/>
              </a:ext>
            </a:extLst>
          </p:cNvPr>
          <p:cNvSpPr txBox="1"/>
          <p:nvPr/>
        </p:nvSpPr>
        <p:spPr>
          <a:xfrm>
            <a:off x="3697941" y="228600"/>
            <a:ext cx="53922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2CD285-0B90-4874-A241-3AA2EBF0AEFC}"/>
              </a:ext>
            </a:extLst>
          </p:cNvPr>
          <p:cNvSpPr txBox="1"/>
          <p:nvPr/>
        </p:nvSpPr>
        <p:spPr>
          <a:xfrm>
            <a:off x="4477870" y="657982"/>
            <a:ext cx="38324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HOA SEN</a:t>
            </a:r>
            <a:endParaRPr lang="en-US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9B98FD-933B-4B3D-A522-53B7F75E158A}"/>
              </a:ext>
            </a:extLst>
          </p:cNvPr>
          <p:cNvSpPr/>
          <p:nvPr/>
        </p:nvSpPr>
        <p:spPr>
          <a:xfrm>
            <a:off x="3072142" y="1380582"/>
            <a:ext cx="637046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 cap="none" spc="0" dirty="0">
                <a:ln/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3DC3E87-1608-4C0D-A52E-24F993B8AB1F}"/>
              </a:ext>
            </a:extLst>
          </p:cNvPr>
          <p:cNvSpPr/>
          <p:nvPr/>
        </p:nvSpPr>
        <p:spPr>
          <a:xfrm>
            <a:off x="3072142" y="2124635"/>
            <a:ext cx="6542505" cy="8471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LÀM QUEN VĂN HỌC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4A2C83-B897-46A2-91E4-237394B40B41}"/>
              </a:ext>
            </a:extLst>
          </p:cNvPr>
          <p:cNvSpPr txBox="1"/>
          <p:nvPr/>
        </p:nvSpPr>
        <p:spPr>
          <a:xfrm>
            <a:off x="3429000" y="3429000"/>
            <a:ext cx="47333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D13A9B-DBFA-4620-9577-810BD85A984D}"/>
              </a:ext>
            </a:extLst>
          </p:cNvPr>
          <p:cNvSpPr txBox="1"/>
          <p:nvPr/>
        </p:nvSpPr>
        <p:spPr>
          <a:xfrm>
            <a:off x="4477870" y="4128247"/>
            <a:ext cx="2635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7237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2" grpId="0"/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350A48-77DB-429C-A4F2-5D994970E6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2EECE6-B9B8-4554-80E7-BC2AD763EDC1}"/>
              </a:ext>
            </a:extLst>
          </p:cNvPr>
          <p:cNvSpPr txBox="1"/>
          <p:nvPr/>
        </p:nvSpPr>
        <p:spPr>
          <a:xfrm>
            <a:off x="4645703" y="4741014"/>
            <a:ext cx="68445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18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8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18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8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18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8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8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1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18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8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18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sz="18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18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18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8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18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18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cap="none" spc="0" dirty="0" err="1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b="1" cap="none" spc="0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8890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F4B486-C62D-47E0-9F3A-7DB2BB431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6083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167A57-99AD-4F8E-8A8F-8AC77FDDE8FC}"/>
              </a:ext>
            </a:extLst>
          </p:cNvPr>
          <p:cNvSpPr txBox="1"/>
          <p:nvPr/>
        </p:nvSpPr>
        <p:spPr>
          <a:xfrm>
            <a:off x="3688976" y="5069541"/>
            <a:ext cx="48140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0567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0246029-8984-40CF-8F91-14E318D20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" y="-69668"/>
            <a:ext cx="5634318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FC9A0C-FE09-4DD3-A486-7F521C059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318" y="0"/>
            <a:ext cx="655768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1444E5-79D4-4B58-B95E-23E45990E00A}"/>
              </a:ext>
            </a:extLst>
          </p:cNvPr>
          <p:cNvSpPr txBox="1"/>
          <p:nvPr/>
        </p:nvSpPr>
        <p:spPr>
          <a:xfrm>
            <a:off x="888659" y="221812"/>
            <a:ext cx="44778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quậy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5D991D-CD03-4CF5-9F62-5DBE7D62334F}"/>
              </a:ext>
            </a:extLst>
          </p:cNvPr>
          <p:cNvSpPr txBox="1"/>
          <p:nvPr/>
        </p:nvSpPr>
        <p:spPr>
          <a:xfrm>
            <a:off x="8035707" y="96690"/>
            <a:ext cx="3025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452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2B879CE-EBB8-422B-A5AA-27AF382A6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50A283-4D59-46B7-B0AB-42FA6A5D1BF1}"/>
              </a:ext>
            </a:extLst>
          </p:cNvPr>
          <p:cNvSpPr txBox="1"/>
          <p:nvPr/>
        </p:nvSpPr>
        <p:spPr>
          <a:xfrm>
            <a:off x="6140824" y="102266"/>
            <a:ext cx="6051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chum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0C6CFC-871A-4AD3-9223-9AD3C72A0F22}"/>
              </a:ext>
            </a:extLst>
          </p:cNvPr>
          <p:cNvSpPr txBox="1"/>
          <p:nvPr/>
        </p:nvSpPr>
        <p:spPr>
          <a:xfrm rot="10800000" flipV="1">
            <a:off x="955894" y="4232366"/>
            <a:ext cx="3805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xoè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ngát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82AA69-F06C-4A9F-B0EC-B16E79429675}"/>
              </a:ext>
            </a:extLst>
          </p:cNvPr>
          <p:cNvSpPr txBox="1"/>
          <p:nvPr/>
        </p:nvSpPr>
        <p:spPr>
          <a:xfrm>
            <a:off x="7718612" y="3805518"/>
            <a:ext cx="36979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FontTx/>
              <a:buChar char="-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285750" indent="-285750">
              <a:buFontTx/>
              <a:buChar char="-"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9521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8DF334-E19D-4797-ABF4-EDA9A5CA7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6697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E25482-F080-4268-BCDC-8FE823434163}"/>
              </a:ext>
            </a:extLst>
          </p:cNvPr>
          <p:cNvSpPr txBox="1"/>
          <p:nvPr/>
        </p:nvSpPr>
        <p:spPr>
          <a:xfrm>
            <a:off x="2904565" y="497541"/>
            <a:ext cx="5674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34D16F-59FF-4C99-A6C1-DA45B5880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317" y="897651"/>
            <a:ext cx="7342095" cy="574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642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41A35E-9769-43CA-8B4C-071BBB6A5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731067-6930-4163-991E-0CC1E0E18BDE}"/>
              </a:ext>
            </a:extLst>
          </p:cNvPr>
          <p:cNvSpPr txBox="1"/>
          <p:nvPr/>
        </p:nvSpPr>
        <p:spPr>
          <a:xfrm>
            <a:off x="3684492" y="177799"/>
            <a:ext cx="46123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BEC306-1A01-4D77-9BF5-8C545D999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4930"/>
            <a:ext cx="4712616" cy="27738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D8973B-0C6F-430F-8E57-E3BB7C2D2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562" y="724930"/>
            <a:ext cx="4359018" cy="30671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078CF1-9E43-46F3-AEEB-B110E24CC9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329" y="3969870"/>
            <a:ext cx="7987553" cy="288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8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73F5A4-5357-4659-A0A1-A6805734D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876E1A-0550-4856-B3EE-F66E41951B2E}"/>
              </a:ext>
            </a:extLst>
          </p:cNvPr>
          <p:cNvSpPr txBox="1"/>
          <p:nvPr/>
        </p:nvSpPr>
        <p:spPr>
          <a:xfrm>
            <a:off x="2756647" y="605118"/>
            <a:ext cx="4383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465ED7-2276-42C9-A5AA-084AC9F040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140" y="1293329"/>
            <a:ext cx="7522119" cy="527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31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FB15BA-9DB0-46F3-8876-E3F1C4957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F59163-5598-48C2-A9AA-F4E914CF7CC3}"/>
              </a:ext>
            </a:extLst>
          </p:cNvPr>
          <p:cNvSpPr txBox="1"/>
          <p:nvPr/>
        </p:nvSpPr>
        <p:spPr>
          <a:xfrm>
            <a:off x="6481482" y="430306"/>
            <a:ext cx="3966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41101C-4989-44D6-BA89-BCBC12FEA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4294" y="1712827"/>
            <a:ext cx="7920318" cy="514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0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72A3545-0A2D-4390-9786-61AD9825D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F0B584-6A72-4719-99DB-72AAF6D02654}"/>
              </a:ext>
            </a:extLst>
          </p:cNvPr>
          <p:cNvSpPr txBox="1"/>
          <p:nvPr/>
        </p:nvSpPr>
        <p:spPr>
          <a:xfrm>
            <a:off x="3012141" y="403412"/>
            <a:ext cx="5298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3CB54-E761-49FC-94D4-E5069DB7C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4942" y="1452282"/>
            <a:ext cx="7503458" cy="540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2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3C62BD-C230-4E66-BF70-11B23D9AEE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4780168-2B02-4E79-8A39-82C0FE76C150}"/>
              </a:ext>
            </a:extLst>
          </p:cNvPr>
          <p:cNvSpPr txBox="1"/>
          <p:nvPr/>
        </p:nvSpPr>
        <p:spPr>
          <a:xfrm>
            <a:off x="0" y="430306"/>
            <a:ext cx="5540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sứt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C88E27-D397-4A0B-A569-590A07F58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59125"/>
            <a:ext cx="4994072" cy="53712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A71AB4-8F9F-4BD0-9702-2F35F6304B2A}"/>
              </a:ext>
            </a:extLst>
          </p:cNvPr>
          <p:cNvSpPr txBox="1"/>
          <p:nvPr/>
        </p:nvSpPr>
        <p:spPr>
          <a:xfrm>
            <a:off x="7212104" y="461084"/>
            <a:ext cx="3706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3AF173-38EF-43AF-B661-C202B3E70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4493" y="1486790"/>
            <a:ext cx="5137506" cy="537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2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CF871E-10B7-4494-AAE9-98F4F3AF7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974D81-81FE-4285-A3D6-A79B7754F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2235" y="0"/>
            <a:ext cx="6409765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6F2543-FE8C-4BDF-AD65-CB4AE72657FA}"/>
              </a:ext>
            </a:extLst>
          </p:cNvPr>
          <p:cNvSpPr txBox="1"/>
          <p:nvPr/>
        </p:nvSpPr>
        <p:spPr>
          <a:xfrm>
            <a:off x="1062318" y="1882588"/>
            <a:ext cx="3590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Quan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en-US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95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788BF2-C8D1-4A95-B430-E7ED7F1081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7E6754-1A01-45E0-BD78-EF2BB92D873F}"/>
              </a:ext>
            </a:extLst>
          </p:cNvPr>
          <p:cNvSpPr txBox="1"/>
          <p:nvPr/>
        </p:nvSpPr>
        <p:spPr>
          <a:xfrm>
            <a:off x="2716306" y="397150"/>
            <a:ext cx="81220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D04B7D-7CAF-429D-A592-9195B1B9A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0140" y="1304365"/>
            <a:ext cx="8571719" cy="526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63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72D4CF-5973-45D7-A9C2-B3D7C0663B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TÔI LÀ CÁI ẤM TRÀ – Bài hát thiếu nhi Tôi là cái ấm trà (Hình minh họa theo lời bài hát)">
            <a:hlinkClick r:id="" action="ppaction://media"/>
            <a:extLst>
              <a:ext uri="{FF2B5EF4-FFF2-40B4-BE49-F238E27FC236}">
                <a16:creationId xmlns:a16="http://schemas.microsoft.com/office/drawing/2014/main" id="{70962A92-41C2-474F-B6EA-DACEADE30C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074458"/>
            <a:ext cx="5607424" cy="264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3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54EC03-1F3E-456A-8EDA-35CF42071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52F18C-22F1-4457-9DE5-7BF3A277E5C4}"/>
              </a:ext>
            </a:extLst>
          </p:cNvPr>
          <p:cNvSpPr/>
          <p:nvPr/>
        </p:nvSpPr>
        <p:spPr>
          <a:xfrm>
            <a:off x="2977198" y="5629852"/>
            <a:ext cx="6237605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5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5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sz="5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5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5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71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6C5C4B-3B44-44BF-BD1D-02E36C221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6449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1F4D27-24CB-4496-A550-844B8AE4C519}"/>
              </a:ext>
            </a:extLst>
          </p:cNvPr>
          <p:cNvSpPr txBox="1"/>
          <p:nvPr/>
        </p:nvSpPr>
        <p:spPr>
          <a:xfrm>
            <a:off x="5096435" y="443753"/>
            <a:ext cx="52443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DFFA70-296F-4A3C-B5B3-B8A5B6193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094" y="309562"/>
            <a:ext cx="2151530" cy="1559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8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56541D-9C76-472D-AF87-EDB5F3F86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6449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701C97-27B9-40E7-B902-FC5E48003547}"/>
              </a:ext>
            </a:extLst>
          </p:cNvPr>
          <p:cNvSpPr txBox="1"/>
          <p:nvPr/>
        </p:nvSpPr>
        <p:spPr>
          <a:xfrm>
            <a:off x="4437529" y="470647"/>
            <a:ext cx="59839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83894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DC94A4-65C6-41AD-85F6-ED515C6F7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0" y="0"/>
            <a:ext cx="12192000" cy="65717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D945E7-3140-4C9E-B91E-EB33DB19EB29}"/>
              </a:ext>
            </a:extLst>
          </p:cNvPr>
          <p:cNvSpPr txBox="1"/>
          <p:nvPr/>
        </p:nvSpPr>
        <p:spPr>
          <a:xfrm>
            <a:off x="3926540" y="174813"/>
            <a:ext cx="6535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ráo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1420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AC4DDE-967C-4491-BFF5-017AB3B3D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64" y="1"/>
            <a:ext cx="12097871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FCCF0DE-373A-4048-A63C-2DD5E2898C92}"/>
              </a:ext>
            </a:extLst>
          </p:cNvPr>
          <p:cNvSpPr txBox="1"/>
          <p:nvPr/>
        </p:nvSpPr>
        <p:spPr>
          <a:xfrm>
            <a:off x="6965576" y="5365376"/>
            <a:ext cx="4733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4622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334C7B2-1C66-4C37-BE92-A45E12ED6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0"/>
            <a:ext cx="12191999" cy="657176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F09637-7239-46C8-AAEF-053A368BB9BE}"/>
              </a:ext>
            </a:extLst>
          </p:cNvPr>
          <p:cNvSpPr/>
          <p:nvPr/>
        </p:nvSpPr>
        <p:spPr>
          <a:xfrm>
            <a:off x="774834" y="3944488"/>
            <a:ext cx="10642329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sành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tủi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0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20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51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445</Words>
  <Application>Microsoft Office PowerPoint</Application>
  <PresentationFormat>Widescreen</PresentationFormat>
  <Paragraphs>33</Paragraphs>
  <Slides>20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acer</cp:lastModifiedBy>
  <cp:revision>7</cp:revision>
  <dcterms:created xsi:type="dcterms:W3CDTF">2023-03-20T08:34:42Z</dcterms:created>
  <dcterms:modified xsi:type="dcterms:W3CDTF">2024-12-06T12:24:17Z</dcterms:modified>
</cp:coreProperties>
</file>