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DejaVu Serif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 Bold" panose="02000000000000000000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536" y="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9.sv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sv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7.svg"/><Relationship Id="rId21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sv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9.sv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9.sv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D2480-E046-F9CB-9A69-1235E46D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"/>
            <a:ext cx="18189656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5468AB37-AB84-482B-A1B4-3D8FADFE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3981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33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altLang="en-US" sz="33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id="{490217CB-F3FD-414D-B367-8D4F710768F4}"/>
              </a:ext>
            </a:extLst>
          </p:cNvPr>
          <p:cNvSpPr>
            <a:spLocks/>
          </p:cNvSpPr>
          <p:nvPr/>
        </p:nvSpPr>
        <p:spPr bwMode="auto">
          <a:xfrm>
            <a:off x="5949120" y="4062892"/>
            <a:ext cx="5784866" cy="1390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>
              <a:spcAft>
                <a:spcPts val="900"/>
              </a:spcAft>
            </a:pP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kern="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EEC7D20-6B1E-4A30-991D-D89A4A1D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52" y="5833829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4" y="3260244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94579-BBEF-36A4-32A5-EC15DABF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447" y="9137920"/>
            <a:ext cx="4960505" cy="1095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A5905-4EE5-192D-804D-571697495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59" y="9191768"/>
            <a:ext cx="5301074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37897-AD14-83AF-C45C-4B2914CF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20" y="9376013"/>
            <a:ext cx="5301074" cy="91098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968FE28-524F-CADC-8471-AD6E519D6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52" y="6520909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112</Words>
  <Application>Microsoft Office PowerPoint</Application>
  <PresentationFormat>Custom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Arial</vt:lpstr>
      <vt:lpstr>DejaVu Serif Bold</vt:lpstr>
      <vt:lpstr>Calibri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dc:creator>acer</dc:creator>
  <cp:lastModifiedBy>acer</cp:lastModifiedBy>
  <cp:revision>4</cp:revision>
  <dcterms:created xsi:type="dcterms:W3CDTF">2006-08-16T00:00:00Z</dcterms:created>
  <dcterms:modified xsi:type="dcterms:W3CDTF">2024-11-03T09:57:55Z</dcterms:modified>
  <dc:identifier>DAFytzUvyBg</dc:identifier>
</cp:coreProperties>
</file>