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68" r:id="rId3"/>
    <p:sldId id="269" r:id="rId4"/>
    <p:sldId id="256" r:id="rId5"/>
    <p:sldId id="259" r:id="rId6"/>
    <p:sldId id="260" r:id="rId7"/>
    <p:sldId id="264" r:id="rId8"/>
    <p:sldId id="265" r:id="rId9"/>
    <p:sldId id="266" r:id="rId10"/>
    <p:sldId id="267" r:id="rId11"/>
    <p:sldId id="270" r:id="rId12"/>
    <p:sldId id="27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9320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01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1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1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A0D5-2F5F-4BE0-AA8B-78696842C10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25533-2B86-4B34-9E8B-1BE85D26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&#272;T%2009-10\&#272;IA%20-%20Thuong%20mai%20va%20du%20lich\&#272;IA%20-%20Thuong%20mai%20va%20du%20lich\co%20giao%20lop%20em.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0">
            <a:extLst>
              <a:ext uri="{FF2B5EF4-FFF2-40B4-BE49-F238E27FC236}">
                <a16:creationId xmlns:a16="http://schemas.microsoft.com/office/drawing/2014/main" id="{3AED7FCE-1EB7-F8DA-314E-47E3BF0F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525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unflowers_wave_hb">
            <a:extLst>
              <a:ext uri="{FF2B5EF4-FFF2-40B4-BE49-F238E27FC236}">
                <a16:creationId xmlns:a16="http://schemas.microsoft.com/office/drawing/2014/main" id="{0B9274DE-543C-A025-76AF-5247A4A63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4" y="5497514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aisy_button_pink_hb">
            <a:extLst>
              <a:ext uri="{FF2B5EF4-FFF2-40B4-BE49-F238E27FC236}">
                <a16:creationId xmlns:a16="http://schemas.microsoft.com/office/drawing/2014/main" id="{723A5E47-F24A-6178-5416-54C7C8F4A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9" y="28576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>
            <a:extLst>
              <a:ext uri="{FF2B5EF4-FFF2-40B4-BE49-F238E27FC236}">
                <a16:creationId xmlns:a16="http://schemas.microsoft.com/office/drawing/2014/main" id="{87B560F0-F3CB-F12A-56DE-D0A7F591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822" y="1083242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HOA SEN</a:t>
            </a:r>
          </a:p>
        </p:txBody>
      </p:sp>
      <p:pic>
        <p:nvPicPr>
          <p:cNvPr id="33808" name="co giao lop em..mp3">
            <a:hlinkClick r:id="" action="ppaction://media"/>
            <a:extLst>
              <a:ext uri="{FF2B5EF4-FFF2-40B4-BE49-F238E27FC236}">
                <a16:creationId xmlns:a16="http://schemas.microsoft.com/office/drawing/2014/main" id="{2A210F40-E632-894A-EA35-92000CCA1F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4A914D3-C832-4724-8C80-36B871787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822" y="2350448"/>
            <a:ext cx="7620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PHÁT TRIỂN THẨM MĨ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: Trang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bưu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20/11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E835C75-5F3B-4AD7-BA7F-A8DA6C5B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908" y="4434946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(5-6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Quỳnh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963" fill="hold"/>
                                        <p:tgtEl>
                                          <p:spTgt spid="33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8"/>
                </p:tgtEl>
              </p:cMediaNode>
            </p:audio>
          </p:childTnLst>
        </p:cTn>
      </p:par>
    </p:tnLst>
    <p:bldLst>
      <p:bldP spid="3380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43D74-7294-51DD-7358-D61BD69E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Time" panose="020B7200000000000000" pitchFamily="34" charset="0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Thiết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kế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thi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tưởng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C22F662-9D59-3D65-4DAC-A5A1892EA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795" y="2341286"/>
            <a:ext cx="7766936" cy="30079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10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5.Báo </a:t>
            </a:r>
            <a:r>
              <a:rPr lang="en-US" sz="3600" b="1" dirty="0" err="1">
                <a:solidFill>
                  <a:schemeClr val="tx1"/>
                </a:solidFill>
              </a:rPr>
              <a:t>cáo</a:t>
            </a:r>
            <a:r>
              <a:rPr lang="en-US" sz="3600" b="1" dirty="0">
                <a:solidFill>
                  <a:schemeClr val="tx1"/>
                </a:solidFill>
              </a:rPr>
              <a:t>, chia </a:t>
            </a:r>
            <a:r>
              <a:rPr lang="en-US" sz="3600" b="1" dirty="0" err="1">
                <a:solidFill>
                  <a:schemeClr val="tx1"/>
                </a:solidFill>
              </a:rPr>
              <a:t>sẻ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9166034" cy="2350835"/>
          </a:xfrm>
        </p:spPr>
        <p:txBody>
          <a:bodyPr>
            <a:normAutofit/>
          </a:bodyPr>
          <a:lstStyle/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412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photo-1">
            <a:extLst>
              <a:ext uri="{FF2B5EF4-FFF2-40B4-BE49-F238E27FC236}">
                <a16:creationId xmlns:a16="http://schemas.microsoft.com/office/drawing/2014/main" id="{BD117E03-CFF9-706B-1C93-CF543734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WordArt 11">
            <a:extLst>
              <a:ext uri="{FF2B5EF4-FFF2-40B4-BE49-F238E27FC236}">
                <a16:creationId xmlns:a16="http://schemas.microsoft.com/office/drawing/2014/main" id="{5708F390-283A-5EA0-C4B0-BFA9545CEA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1" y="228601"/>
            <a:ext cx="3152775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340" name="WordArt 12">
            <a:extLst>
              <a:ext uri="{FF2B5EF4-FFF2-40B4-BE49-F238E27FC236}">
                <a16:creationId xmlns:a16="http://schemas.microsoft.com/office/drawing/2014/main" id="{1B5E7C01-D275-4705-F658-93D508B7F4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2455863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CẢM ƠN THẦY CÔ ĐÃ LẮNG NGHE !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STEM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TRANG TRÍ BƯU THIẾP CHÀO MỪNG 20/11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449765"/>
            <a:ext cx="9166034" cy="1326707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buAutoNum type="arabicPeriod"/>
            </a:pP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189374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/>
          </a:bodyPr>
          <a:lstStyle/>
          <a:p>
            <a:pPr algn="ctr"/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 hai  ngày 31 /10/2022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HỌC THEO CHỦ ĐỀ STEM</a:t>
            </a:r>
            <a:br>
              <a:rPr lang="en-US" sz="2800" dirty="0">
                <a:solidFill>
                  <a:schemeClr val="tx1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ĐỀ: TRANG TRÍ BƯU THIẾP CHÀO MỪNG 20/11</a:t>
            </a:r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3450522" cy="109689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125293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F9B4-556F-1791-98E0-28D053A06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28" y="1"/>
            <a:ext cx="9166034" cy="1828800"/>
          </a:xfrm>
        </p:spPr>
        <p:txBody>
          <a:bodyPr>
            <a:normAutofit fontScale="90000"/>
          </a:bodyPr>
          <a:lstStyle/>
          <a:p>
            <a:pPr algn="ctr"/>
            <a:endParaRPr lang="en-US" sz="115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8DE1-B303-13F1-9CD3-E5879C1FC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48" y="2193733"/>
            <a:ext cx="3450522" cy="1096899"/>
          </a:xfrm>
        </p:spPr>
        <p:txBody>
          <a:bodyPr>
            <a:normAutofit/>
          </a:bodyPr>
          <a:lstStyle/>
          <a:p>
            <a:pPr algn="l"/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é Thu Uyên ★ Cô Và Mẹ ★ Nhạc Thiếu Nhi Vui Nhộn Hay Nhất 2018">
            <a:hlinkClick r:id="" action="ppaction://media"/>
            <a:extLst>
              <a:ext uri="{FF2B5EF4-FFF2-40B4-BE49-F238E27FC236}">
                <a16:creationId xmlns:a16="http://schemas.microsoft.com/office/drawing/2014/main" id="{A34382C8-C231-6547-F588-5568183E64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72065" y="0"/>
            <a:ext cx="12937217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23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0C1-4B3C-A77C-949A-CF9D13801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AEB9C-02A9-B3DB-21FD-44A41DFF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B8F19-440A-61DB-7DF3-A954D6208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914C5C-C4A6-21FA-CD16-5A1ED65C3BE1}"/>
              </a:ext>
            </a:extLst>
          </p:cNvPr>
          <p:cNvSpPr txBox="1"/>
          <p:nvPr/>
        </p:nvSpPr>
        <p:spPr>
          <a:xfrm>
            <a:off x="1090669" y="198304"/>
            <a:ext cx="473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81A5-DF45-C89D-0505-C7800EC2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6DC82D-D0F5-FC94-06B2-97F4AEE9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837A3-7860-36B5-2F53-F54D1782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6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DBBE5-FDF5-91E6-BFA4-DA346C61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1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51B86-58ED-97AB-EB28-E5426504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13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936</TotalTime>
  <Words>84</Words>
  <Application>Microsoft Office PowerPoint</Application>
  <PresentationFormat>Widescreen</PresentationFormat>
  <Paragraphs>14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Times New Roman</vt:lpstr>
      <vt:lpstr>Trebuchet MS</vt:lpstr>
      <vt:lpstr>Wingdings 3</vt:lpstr>
      <vt:lpstr>Facet</vt:lpstr>
      <vt:lpstr>PowerPoint Presentation</vt:lpstr>
      <vt:lpstr>   DẠY HỌC THEO CHỦ ĐỀ STEM CHỦ ĐỀ: TRANG TRÍ BƯU THIẾP CHÀO MỪNG 20/11</vt:lpstr>
      <vt:lpstr>  Thứ hai  ngày 31 /10/2022 DẠY HỌC THEO CHỦ ĐỀ STEM CHỦ ĐỀ: TRANG TRÍ BƯU THIẾP CHÀO MỪNG 20/11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Thiết kế thi công ý tưởng</vt:lpstr>
      <vt:lpstr>5.Báo cáo, chia sẻ kết quả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4A1. Ngày dạy thứ hai  ngày 31 /10/2022 DẠY HỌC THEO CHỦ ĐỀ STEM CHỦ ĐỀ: TRANG TRÍ BƯU THIẾP CHÀO MỪNG 20/11</dc:title>
  <dc:creator>STMTLS</dc:creator>
  <cp:lastModifiedBy>Admin</cp:lastModifiedBy>
  <cp:revision>20</cp:revision>
  <dcterms:created xsi:type="dcterms:W3CDTF">2022-10-25T06:49:40Z</dcterms:created>
  <dcterms:modified xsi:type="dcterms:W3CDTF">2023-02-06T08:07:12Z</dcterms:modified>
</cp:coreProperties>
</file>