
<file path=[Content_Types].xml><?xml version="1.0" encoding="utf-8"?>
<Types xmlns="http://schemas.openxmlformats.org/package/2006/content-types">
  <Default Extension="png" ContentType="image/png"/>
  <Default Extension="mp3" ContentType="audio/mpeg"/>
  <Default Extension="svg" ContentType="image/svg+xml"/>
  <Default Extension="wma" ContentType="audio/x-ms-wma"/>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95" r:id="rId3"/>
    <p:sldId id="259" r:id="rId4"/>
    <p:sldId id="264" r:id="rId5"/>
    <p:sldId id="296" r:id="rId6"/>
    <p:sldId id="271" r:id="rId7"/>
    <p:sldId id="272" r:id="rId8"/>
    <p:sldId id="294" r:id="rId9"/>
    <p:sldId id="257" r:id="rId10"/>
    <p:sldId id="274" r:id="rId11"/>
    <p:sldId id="275" r:id="rId12"/>
    <p:sldId id="276" r:id="rId13"/>
    <p:sldId id="281" r:id="rId14"/>
    <p:sldId id="284" r:id="rId15"/>
    <p:sldId id="277" r:id="rId16"/>
    <p:sldId id="286" r:id="rId17"/>
    <p:sldId id="280" r:id="rId18"/>
    <p:sldId id="287" r:id="rId19"/>
  </p:sldIdLst>
  <p:sldSz cx="18288000" cy="10287000"/>
  <p:notesSz cx="6858000" cy="9144000"/>
  <p:embeddedFontLst>
    <p:embeddedFont>
      <p:font typeface="Segoe Print" panose="02000600000000000000" pitchFamily="2" charset="0"/>
      <p:regular r:id="rId20"/>
      <p:bold r:id="rId21"/>
    </p:embeddedFon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22" autoAdjust="0"/>
  </p:normalViewPr>
  <p:slideViewPr>
    <p:cSldViewPr>
      <p:cViewPr>
        <p:scale>
          <a:sx n="50" d="100"/>
          <a:sy n="50" d="100"/>
        </p:scale>
        <p:origin x="456"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hdphoto" Target="../media/hdphoto2.wdp"/><Relationship Id="rId18" Type="http://schemas.openxmlformats.org/officeDocument/2006/relationships/image" Target="../media/image8.png"/><Relationship Id="rId3" Type="http://schemas.openxmlformats.org/officeDocument/2006/relationships/slideLayout" Target="../slideLayouts/slideLayout7.xml"/><Relationship Id="rId21" Type="http://schemas.openxmlformats.org/officeDocument/2006/relationships/image" Target="../media/image32.svg"/><Relationship Id="rId7" Type="http://schemas.openxmlformats.org/officeDocument/2006/relationships/image" Target="../media/image4.svg"/><Relationship Id="rId12" Type="http://schemas.openxmlformats.org/officeDocument/2006/relationships/image" Target="../media/image5.png"/><Relationship Id="rId17" Type="http://schemas.microsoft.com/office/2007/relationships/hdphoto" Target="../media/hdphoto4.wdp"/><Relationship Id="rId2" Type="http://schemas.openxmlformats.org/officeDocument/2006/relationships/audio" Target="../media/media1.wma"/><Relationship Id="rId16" Type="http://schemas.openxmlformats.org/officeDocument/2006/relationships/image" Target="../media/image7.png"/><Relationship Id="rId1" Type="http://schemas.microsoft.com/office/2007/relationships/media" Target="../media/media1.wma"/><Relationship Id="rId6" Type="http://schemas.openxmlformats.org/officeDocument/2006/relationships/image" Target="../media/image2.png"/><Relationship Id="rId11" Type="http://schemas.microsoft.com/office/2007/relationships/hdphoto" Target="../media/hdphoto1.wdp"/><Relationship Id="rId5" Type="http://schemas.openxmlformats.org/officeDocument/2006/relationships/image" Target="../media/image2.svg"/><Relationship Id="rId15" Type="http://schemas.microsoft.com/office/2007/relationships/hdphoto" Target="../media/hdphoto3.wdp"/><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6.png"/><Relationship Id="rId22" Type="http://schemas.openxmlformats.org/officeDocument/2006/relationships/image" Target="../media/image9.png"/></Relationships>
</file>

<file path=ppt/slides/_rels/slide10.xml.rels><?xml version="1.0" encoding="UTF-8" standalone="yes"?>
<Relationships xmlns="http://schemas.openxmlformats.org/package/2006/relationships"><Relationship Id="rId13" Type="http://schemas.openxmlformats.org/officeDocument/2006/relationships/image" Target="../media/image38.svg"/><Relationship Id="rId18" Type="http://schemas.openxmlformats.org/officeDocument/2006/relationships/image" Target="../media/image7.png"/><Relationship Id="rId26" Type="http://schemas.openxmlformats.org/officeDocument/2006/relationships/image" Target="../media/image9.png"/><Relationship Id="rId3" Type="http://schemas.openxmlformats.org/officeDocument/2006/relationships/audio" Target="../media/media10.wma"/><Relationship Id="rId21" Type="http://schemas.openxmlformats.org/officeDocument/2006/relationships/image" Target="../media/image26.png"/><Relationship Id="rId7" Type="http://schemas.openxmlformats.org/officeDocument/2006/relationships/image" Target="../media/image15.png"/><Relationship Id="rId12" Type="http://schemas.openxmlformats.org/officeDocument/2006/relationships/image" Target="../media/image16.png"/><Relationship Id="rId17" Type="http://schemas.microsoft.com/office/2007/relationships/hdphoto" Target="../media/hdphoto2.wdp"/><Relationship Id="rId25" Type="http://schemas.openxmlformats.org/officeDocument/2006/relationships/image" Target="../media/image10.svg"/><Relationship Id="rId2" Type="http://schemas.microsoft.com/office/2007/relationships/media" Target="../media/media10.wma"/><Relationship Id="rId16" Type="http://schemas.openxmlformats.org/officeDocument/2006/relationships/image" Target="../media/image5.png"/><Relationship Id="rId20" Type="http://schemas.openxmlformats.org/officeDocument/2006/relationships/image" Target="../media/image17.png"/><Relationship Id="rId1" Type="http://schemas.openxmlformats.org/officeDocument/2006/relationships/tags" Target="../tags/tag8.xml"/><Relationship Id="rId6" Type="http://schemas.openxmlformats.org/officeDocument/2006/relationships/image" Target="../media/image28.svg"/><Relationship Id="rId11" Type="http://schemas.openxmlformats.org/officeDocument/2006/relationships/image" Target="../media/image36.svg"/><Relationship Id="rId24" Type="http://schemas.openxmlformats.org/officeDocument/2006/relationships/image" Target="../media/image25.png"/><Relationship Id="rId5" Type="http://schemas.openxmlformats.org/officeDocument/2006/relationships/image" Target="../media/image14.png"/><Relationship Id="rId15" Type="http://schemas.microsoft.com/office/2007/relationships/hdphoto" Target="../media/hdphoto1.wdp"/><Relationship Id="rId23" Type="http://schemas.openxmlformats.org/officeDocument/2006/relationships/image" Target="../media/image24.png"/><Relationship Id="rId19" Type="http://schemas.microsoft.com/office/2007/relationships/hdphoto" Target="../media/hdphoto4.wdp"/><Relationship Id="rId4" Type="http://schemas.openxmlformats.org/officeDocument/2006/relationships/slideLayout" Target="../slideLayouts/slideLayout7.xml"/><Relationship Id="rId14" Type="http://schemas.openxmlformats.org/officeDocument/2006/relationships/image" Target="../media/image4.png"/><Relationship Id="rId22" Type="http://schemas.openxmlformats.org/officeDocument/2006/relationships/image" Target="../media/image12.svg"/><Relationship Id="rId9"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11.wma"/><Relationship Id="rId7" Type="http://schemas.openxmlformats.org/officeDocument/2006/relationships/image" Target="../media/image4.png"/><Relationship Id="rId2" Type="http://schemas.microsoft.com/office/2007/relationships/media" Target="../media/media11.wma"/><Relationship Id="rId1" Type="http://schemas.openxmlformats.org/officeDocument/2006/relationships/tags" Target="../tags/tag9.xml"/><Relationship Id="rId6" Type="http://schemas.openxmlformats.org/officeDocument/2006/relationships/image" Target="../media/image9.png"/><Relationship Id="rId5" Type="http://schemas.openxmlformats.org/officeDocument/2006/relationships/image" Target="../media/image33.jp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media12.wma"/><Relationship Id="rId7" Type="http://schemas.openxmlformats.org/officeDocument/2006/relationships/image" Target="../media/image36.png"/><Relationship Id="rId2" Type="http://schemas.microsoft.com/office/2007/relationships/media" Target="../media/media12.wma"/><Relationship Id="rId1" Type="http://schemas.openxmlformats.org/officeDocument/2006/relationships/tags" Target="../tags/tag10.xml"/><Relationship Id="rId6" Type="http://schemas.openxmlformats.org/officeDocument/2006/relationships/image" Target="../media/image35.png"/><Relationship Id="rId11" Type="http://schemas.microsoft.com/office/2007/relationships/hdphoto" Target="../media/hdphoto1.wdp"/><Relationship Id="rId5" Type="http://schemas.openxmlformats.org/officeDocument/2006/relationships/image" Target="../media/image34.gif"/><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7.xml"/><Relationship Id="rId18" Type="http://schemas.openxmlformats.org/officeDocument/2006/relationships/image" Target="../media/image42.png"/><Relationship Id="rId3" Type="http://schemas.microsoft.com/office/2007/relationships/media" Target="../media/media13.m4a"/><Relationship Id="rId21" Type="http://schemas.openxmlformats.org/officeDocument/2006/relationships/image" Target="../media/image44.png"/><Relationship Id="rId7" Type="http://schemas.openxmlformats.org/officeDocument/2006/relationships/audio" Target="../media/media15.wma"/><Relationship Id="rId12" Type="http://schemas.openxmlformats.org/officeDocument/2006/relationships/image" Target="../media/image40.png"/><Relationship Id="rId17" Type="http://schemas.openxmlformats.org/officeDocument/2006/relationships/image" Target="../media/image16.svg"/><Relationship Id="rId2" Type="http://schemas.openxmlformats.org/officeDocument/2006/relationships/audio" Target="NULL" TargetMode="External"/><Relationship Id="rId16" Type="http://schemas.openxmlformats.org/officeDocument/2006/relationships/image" Target="../media/image41.png"/><Relationship Id="rId20" Type="http://schemas.openxmlformats.org/officeDocument/2006/relationships/image" Target="../media/image43.jpg"/><Relationship Id="rId1" Type="http://schemas.openxmlformats.org/officeDocument/2006/relationships/tags" Target="../tags/tag11.xml"/><Relationship Id="rId6" Type="http://schemas.microsoft.com/office/2007/relationships/media" Target="../media/media15.wma"/><Relationship Id="rId11" Type="http://schemas.openxmlformats.org/officeDocument/2006/relationships/image" Target="../media/image3.svg"/><Relationship Id="rId5" Type="http://schemas.openxmlformats.org/officeDocument/2006/relationships/video" Target="../media/media14.mp4"/><Relationship Id="rId15" Type="http://schemas.openxmlformats.org/officeDocument/2006/relationships/image" Target="../media/image14.svg"/><Relationship Id="rId23" Type="http://schemas.openxmlformats.org/officeDocument/2006/relationships/image" Target="../media/image46.jpg"/><Relationship Id="rId10" Type="http://schemas.openxmlformats.org/officeDocument/2006/relationships/image" Target="../media/image39.png"/><Relationship Id="rId19" Type="http://schemas.openxmlformats.org/officeDocument/2006/relationships/image" Target="../media/image9.png"/><Relationship Id="rId4" Type="http://schemas.microsoft.com/office/2007/relationships/media" Target="../media/media14.mp4"/><Relationship Id="rId9" Type="http://schemas.openxmlformats.org/officeDocument/2006/relationships/image" Target="../media/image38.jpeg"/><Relationship Id="rId22" Type="http://schemas.openxmlformats.org/officeDocument/2006/relationships/image" Target="../media/image45.jp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media16.wma"/><Relationship Id="rId7" Type="http://schemas.openxmlformats.org/officeDocument/2006/relationships/image" Target="../media/image36.png"/><Relationship Id="rId2" Type="http://schemas.microsoft.com/office/2007/relationships/media" Target="../media/media16.wma"/><Relationship Id="rId1" Type="http://schemas.openxmlformats.org/officeDocument/2006/relationships/tags" Target="../tags/tag12.xml"/><Relationship Id="rId6" Type="http://schemas.openxmlformats.org/officeDocument/2006/relationships/image" Target="../media/image35.png"/><Relationship Id="rId5" Type="http://schemas.openxmlformats.org/officeDocument/2006/relationships/image" Target="../media/image34.gif"/><Relationship Id="rId4" Type="http://schemas.openxmlformats.org/officeDocument/2006/relationships/slideLayout" Target="../slideLayouts/slideLayout2.xml"/><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7.xml"/><Relationship Id="rId18" Type="http://schemas.openxmlformats.org/officeDocument/2006/relationships/image" Target="../media/image42.png"/><Relationship Id="rId3" Type="http://schemas.openxmlformats.org/officeDocument/2006/relationships/video" Target="../media/media14.mp4"/><Relationship Id="rId21" Type="http://schemas.openxmlformats.org/officeDocument/2006/relationships/image" Target="../media/image44.png"/><Relationship Id="rId7" Type="http://schemas.openxmlformats.org/officeDocument/2006/relationships/audio" Target="../media/media18.wma"/><Relationship Id="rId12" Type="http://schemas.openxmlformats.org/officeDocument/2006/relationships/image" Target="../media/image40.png"/><Relationship Id="rId17" Type="http://schemas.openxmlformats.org/officeDocument/2006/relationships/image" Target="../media/image16.svg"/><Relationship Id="rId2" Type="http://schemas.microsoft.com/office/2007/relationships/media" Target="../media/media14.mp4"/><Relationship Id="rId16" Type="http://schemas.openxmlformats.org/officeDocument/2006/relationships/image" Target="../media/image41.png"/><Relationship Id="rId20" Type="http://schemas.microsoft.com/office/2007/relationships/hdphoto" Target="../media/hdphoto6.wdp"/><Relationship Id="rId1" Type="http://schemas.openxmlformats.org/officeDocument/2006/relationships/tags" Target="../tags/tag13.xml"/><Relationship Id="rId6" Type="http://schemas.microsoft.com/office/2007/relationships/media" Target="../media/media18.wma"/><Relationship Id="rId11" Type="http://schemas.openxmlformats.org/officeDocument/2006/relationships/image" Target="../media/image3.svg"/><Relationship Id="rId24" Type="http://schemas.openxmlformats.org/officeDocument/2006/relationships/image" Target="../media/image9.png"/><Relationship Id="rId5" Type="http://schemas.microsoft.com/office/2007/relationships/media" Target="../media/media17.mp3"/><Relationship Id="rId15" Type="http://schemas.openxmlformats.org/officeDocument/2006/relationships/image" Target="../media/image14.svg"/><Relationship Id="rId23" Type="http://schemas.openxmlformats.org/officeDocument/2006/relationships/image" Target="../media/image48.jpeg"/><Relationship Id="rId10" Type="http://schemas.openxmlformats.org/officeDocument/2006/relationships/image" Target="../media/image39.png"/><Relationship Id="rId19" Type="http://schemas.openxmlformats.org/officeDocument/2006/relationships/image" Target="../media/image47.png"/><Relationship Id="rId4" Type="http://schemas.openxmlformats.org/officeDocument/2006/relationships/audio" Target="NULL" TargetMode="External"/><Relationship Id="rId9" Type="http://schemas.openxmlformats.org/officeDocument/2006/relationships/image" Target="../media/image38.jpeg"/><Relationship Id="rId22" Type="http://schemas.openxmlformats.org/officeDocument/2006/relationships/image" Target="../media/image45.jp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media19.wma"/><Relationship Id="rId7" Type="http://schemas.openxmlformats.org/officeDocument/2006/relationships/image" Target="../media/image36.png"/><Relationship Id="rId2" Type="http://schemas.microsoft.com/office/2007/relationships/media" Target="../media/media19.wma"/><Relationship Id="rId1" Type="http://schemas.openxmlformats.org/officeDocument/2006/relationships/tags" Target="../tags/tag14.xml"/><Relationship Id="rId6" Type="http://schemas.openxmlformats.org/officeDocument/2006/relationships/image" Target="../media/image35.png"/><Relationship Id="rId5" Type="http://schemas.openxmlformats.org/officeDocument/2006/relationships/image" Target="../media/image34.gif"/><Relationship Id="rId4" Type="http://schemas.openxmlformats.org/officeDocument/2006/relationships/slideLayout" Target="../slideLayouts/slideLayout2.xml"/><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7.xml"/><Relationship Id="rId18" Type="http://schemas.openxmlformats.org/officeDocument/2006/relationships/image" Target="../media/image42.png"/><Relationship Id="rId3" Type="http://schemas.microsoft.com/office/2007/relationships/media" Target="../media/media20.mp3"/><Relationship Id="rId21" Type="http://schemas.openxmlformats.org/officeDocument/2006/relationships/image" Target="../media/image35.png"/><Relationship Id="rId7" Type="http://schemas.openxmlformats.org/officeDocument/2006/relationships/audio" Target="../media/media21.wma"/><Relationship Id="rId12" Type="http://schemas.openxmlformats.org/officeDocument/2006/relationships/image" Target="../media/image40.png"/><Relationship Id="rId17" Type="http://schemas.openxmlformats.org/officeDocument/2006/relationships/image" Target="../media/image16.svg"/><Relationship Id="rId25" Type="http://schemas.openxmlformats.org/officeDocument/2006/relationships/image" Target="../media/image45.jpg"/><Relationship Id="rId2" Type="http://schemas.openxmlformats.org/officeDocument/2006/relationships/audio" Target="NULL" TargetMode="External"/><Relationship Id="rId16" Type="http://schemas.openxmlformats.org/officeDocument/2006/relationships/image" Target="../media/image41.png"/><Relationship Id="rId20" Type="http://schemas.openxmlformats.org/officeDocument/2006/relationships/image" Target="../media/image5.svg"/><Relationship Id="rId1" Type="http://schemas.openxmlformats.org/officeDocument/2006/relationships/tags" Target="../tags/tag15.xml"/><Relationship Id="rId6" Type="http://schemas.microsoft.com/office/2007/relationships/media" Target="../media/media21.wma"/><Relationship Id="rId11" Type="http://schemas.openxmlformats.org/officeDocument/2006/relationships/image" Target="../media/image3.svg"/><Relationship Id="rId24" Type="http://schemas.openxmlformats.org/officeDocument/2006/relationships/image" Target="../media/image50.jpg"/><Relationship Id="rId5" Type="http://schemas.openxmlformats.org/officeDocument/2006/relationships/video" Target="../media/media14.mp4"/><Relationship Id="rId15" Type="http://schemas.openxmlformats.org/officeDocument/2006/relationships/image" Target="../media/image14.svg"/><Relationship Id="rId23" Type="http://schemas.openxmlformats.org/officeDocument/2006/relationships/image" Target="../media/image44.png"/><Relationship Id="rId10" Type="http://schemas.openxmlformats.org/officeDocument/2006/relationships/image" Target="../media/image39.png"/><Relationship Id="rId19" Type="http://schemas.openxmlformats.org/officeDocument/2006/relationships/image" Target="../media/image49.png"/><Relationship Id="rId4" Type="http://schemas.microsoft.com/office/2007/relationships/media" Target="../media/media14.mp4"/><Relationship Id="rId9" Type="http://schemas.openxmlformats.org/officeDocument/2006/relationships/image" Target="../media/image38.jpeg"/><Relationship Id="rId22"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22.wma"/><Relationship Id="rId7" Type="http://schemas.openxmlformats.org/officeDocument/2006/relationships/image" Target="../media/image4.png"/><Relationship Id="rId2" Type="http://schemas.microsoft.com/office/2007/relationships/media" Target="../media/media22.wma"/><Relationship Id="rId1" Type="http://schemas.openxmlformats.org/officeDocument/2006/relationships/tags" Target="../tags/tag16.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9.png"/><Relationship Id="rId4" Type="http://schemas.openxmlformats.org/officeDocument/2006/relationships/slideLayout" Target="../slideLayouts/slideLayout7.xml"/><Relationship Id="rId9" Type="http://schemas.openxmlformats.org/officeDocument/2006/relationships/image" Target="../media/image45.jp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media2.wma"/><Relationship Id="rId7" Type="http://schemas.openxmlformats.org/officeDocument/2006/relationships/image" Target="../media/image12.jpeg"/><Relationship Id="rId2" Type="http://schemas.microsoft.com/office/2007/relationships/media" Target="../media/media2.wma"/><Relationship Id="rId1" Type="http://schemas.openxmlformats.org/officeDocument/2006/relationships/tags" Target="../tags/tag1.xml"/><Relationship Id="rId6" Type="http://schemas.openxmlformats.org/officeDocument/2006/relationships/image" Target="../media/image11.jpeg"/><Relationship Id="rId11" Type="http://schemas.openxmlformats.org/officeDocument/2006/relationships/image" Target="../media/image9.png"/><Relationship Id="rId5" Type="http://schemas.openxmlformats.org/officeDocument/2006/relationships/image" Target="../media/image10.jpeg"/><Relationship Id="rId10" Type="http://schemas.microsoft.com/office/2007/relationships/hdphoto" Target="../media/hdphoto1.wdp"/><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13" Type="http://schemas.openxmlformats.org/officeDocument/2006/relationships/image" Target="../media/image38.svg"/><Relationship Id="rId18" Type="http://schemas.openxmlformats.org/officeDocument/2006/relationships/image" Target="../media/image7.png"/><Relationship Id="rId3" Type="http://schemas.openxmlformats.org/officeDocument/2006/relationships/audio" Target="../media/media3.wma"/><Relationship Id="rId21" Type="http://schemas.openxmlformats.org/officeDocument/2006/relationships/image" Target="../media/image18.png"/><Relationship Id="rId7" Type="http://schemas.openxmlformats.org/officeDocument/2006/relationships/image" Target="../media/image15.png"/><Relationship Id="rId12" Type="http://schemas.openxmlformats.org/officeDocument/2006/relationships/image" Target="../media/image16.png"/><Relationship Id="rId17" Type="http://schemas.microsoft.com/office/2007/relationships/hdphoto" Target="../media/hdphoto2.wdp"/><Relationship Id="rId2" Type="http://schemas.microsoft.com/office/2007/relationships/media" Target="../media/media3.wma"/><Relationship Id="rId16" Type="http://schemas.openxmlformats.org/officeDocument/2006/relationships/image" Target="../media/image5.png"/><Relationship Id="rId20" Type="http://schemas.openxmlformats.org/officeDocument/2006/relationships/image" Target="../media/image17.png"/><Relationship Id="rId1" Type="http://schemas.openxmlformats.org/officeDocument/2006/relationships/tags" Target="../tags/tag2.xml"/><Relationship Id="rId6" Type="http://schemas.openxmlformats.org/officeDocument/2006/relationships/image" Target="../media/image28.svg"/><Relationship Id="rId11" Type="http://schemas.openxmlformats.org/officeDocument/2006/relationships/image" Target="../media/image36.svg"/><Relationship Id="rId5" Type="http://schemas.openxmlformats.org/officeDocument/2006/relationships/image" Target="../media/image14.png"/><Relationship Id="rId15" Type="http://schemas.microsoft.com/office/2007/relationships/hdphoto" Target="../media/hdphoto1.wdp"/><Relationship Id="rId23" Type="http://schemas.openxmlformats.org/officeDocument/2006/relationships/image" Target="../media/image9.png"/><Relationship Id="rId19" Type="http://schemas.microsoft.com/office/2007/relationships/hdphoto" Target="../media/hdphoto4.wdp"/><Relationship Id="rId4" Type="http://schemas.openxmlformats.org/officeDocument/2006/relationships/slideLayout" Target="../slideLayouts/slideLayout7.xml"/><Relationship Id="rId14" Type="http://schemas.openxmlformats.org/officeDocument/2006/relationships/image" Target="../media/image4.png"/><Relationship Id="rId22"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4.wma"/><Relationship Id="rId7" Type="http://schemas.openxmlformats.org/officeDocument/2006/relationships/image" Target="../media/image4.png"/><Relationship Id="rId2" Type="http://schemas.microsoft.com/office/2007/relationships/media" Target="../media/media4.wma"/><Relationship Id="rId1" Type="http://schemas.openxmlformats.org/officeDocument/2006/relationships/tags" Target="../tags/tag3.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slideLayout" Target="../slideLayouts/slideLayout7.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25.png"/><Relationship Id="rId18" Type="http://schemas.openxmlformats.org/officeDocument/2006/relationships/image" Target="../media/image14.svg"/><Relationship Id="rId3" Type="http://schemas.openxmlformats.org/officeDocument/2006/relationships/audio" Target="../media/media5.wma"/><Relationship Id="rId21" Type="http://schemas.openxmlformats.org/officeDocument/2006/relationships/image" Target="../media/image29.png"/><Relationship Id="rId7" Type="http://schemas.openxmlformats.org/officeDocument/2006/relationships/image" Target="../media/image22.png"/><Relationship Id="rId12" Type="http://schemas.openxmlformats.org/officeDocument/2006/relationships/image" Target="../media/image8.svg"/><Relationship Id="rId17" Type="http://schemas.openxmlformats.org/officeDocument/2006/relationships/image" Target="../media/image27.png"/><Relationship Id="rId25" Type="http://schemas.openxmlformats.org/officeDocument/2006/relationships/image" Target="../media/image9.png"/><Relationship Id="rId2" Type="http://schemas.microsoft.com/office/2007/relationships/media" Target="../media/media5.wma"/><Relationship Id="rId16" Type="http://schemas.openxmlformats.org/officeDocument/2006/relationships/image" Target="../media/image12.svg"/><Relationship Id="rId20" Type="http://schemas.openxmlformats.org/officeDocument/2006/relationships/image" Target="../media/image16.svg"/><Relationship Id="rId1" Type="http://schemas.openxmlformats.org/officeDocument/2006/relationships/tags" Target="../tags/tag4.xml"/><Relationship Id="rId6" Type="http://schemas.openxmlformats.org/officeDocument/2006/relationships/image" Target="../media/image2.svg"/><Relationship Id="rId11" Type="http://schemas.openxmlformats.org/officeDocument/2006/relationships/image" Target="../media/image24.png"/><Relationship Id="rId24" Type="http://schemas.microsoft.com/office/2007/relationships/hdphoto" Target="../media/hdphoto1.wdp"/><Relationship Id="rId5" Type="http://schemas.openxmlformats.org/officeDocument/2006/relationships/image" Target="../media/image21.png"/><Relationship Id="rId15" Type="http://schemas.openxmlformats.org/officeDocument/2006/relationships/image" Target="../media/image26.png"/><Relationship Id="rId23" Type="http://schemas.openxmlformats.org/officeDocument/2006/relationships/image" Target="../media/image4.png"/><Relationship Id="rId10" Type="http://schemas.openxmlformats.org/officeDocument/2006/relationships/image" Target="../media/image6.svg"/><Relationship Id="rId19" Type="http://schemas.openxmlformats.org/officeDocument/2006/relationships/image" Target="../media/image28.png"/><Relationship Id="rId4" Type="http://schemas.openxmlformats.org/officeDocument/2006/relationships/slideLayout" Target="../slideLayouts/slideLayout7.xml"/><Relationship Id="rId9" Type="http://schemas.openxmlformats.org/officeDocument/2006/relationships/image" Target="../media/image23.png"/><Relationship Id="rId14" Type="http://schemas.openxmlformats.org/officeDocument/2006/relationships/image" Target="../media/image10.svg"/><Relationship Id="rId22"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6.wma"/><Relationship Id="rId7" Type="http://schemas.openxmlformats.org/officeDocument/2006/relationships/image" Target="../media/image4.png"/><Relationship Id="rId2" Type="http://schemas.microsoft.com/office/2007/relationships/media" Target="../media/media6.wma"/><Relationship Id="rId1" Type="http://schemas.openxmlformats.org/officeDocument/2006/relationships/tags" Target="../tags/tag5.xml"/><Relationship Id="rId6" Type="http://schemas.openxmlformats.org/officeDocument/2006/relationships/image" Target="../media/image20.jpeg"/><Relationship Id="rId5" Type="http://schemas.openxmlformats.org/officeDocument/2006/relationships/image" Target="../media/image30.jpg"/><Relationship Id="rId4" Type="http://schemas.openxmlformats.org/officeDocument/2006/relationships/slideLayout" Target="../slideLayouts/slideLayout7.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7.wma"/><Relationship Id="rId1" Type="http://schemas.microsoft.com/office/2007/relationships/media" Target="../media/media7.wm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26.png"/><Relationship Id="rId18" Type="http://schemas.openxmlformats.org/officeDocument/2006/relationships/image" Target="../media/image14.svg"/><Relationship Id="rId26" Type="http://schemas.openxmlformats.org/officeDocument/2006/relationships/image" Target="../media/image20.svg"/><Relationship Id="rId3" Type="http://schemas.openxmlformats.org/officeDocument/2006/relationships/audio" Target="../media/media8.wma"/><Relationship Id="rId21" Type="http://schemas.openxmlformats.org/officeDocument/2006/relationships/image" Target="../media/image4.png"/><Relationship Id="rId7" Type="http://schemas.openxmlformats.org/officeDocument/2006/relationships/image" Target="../media/image22.png"/><Relationship Id="rId12" Type="http://schemas.openxmlformats.org/officeDocument/2006/relationships/image" Target="../media/image8.svg"/><Relationship Id="rId17" Type="http://schemas.openxmlformats.org/officeDocument/2006/relationships/image" Target="../media/image27.png"/><Relationship Id="rId25" Type="http://schemas.openxmlformats.org/officeDocument/2006/relationships/image" Target="../media/image29.png"/><Relationship Id="rId2" Type="http://schemas.microsoft.com/office/2007/relationships/media" Target="../media/media8.wma"/><Relationship Id="rId16" Type="http://schemas.openxmlformats.org/officeDocument/2006/relationships/image" Target="../media/image12.svg"/><Relationship Id="rId20" Type="http://schemas.openxmlformats.org/officeDocument/2006/relationships/image" Target="../media/image16.svg"/><Relationship Id="rId1" Type="http://schemas.openxmlformats.org/officeDocument/2006/relationships/tags" Target="../tags/tag6.xml"/><Relationship Id="rId6" Type="http://schemas.openxmlformats.org/officeDocument/2006/relationships/image" Target="../media/image2.svg"/><Relationship Id="rId11" Type="http://schemas.openxmlformats.org/officeDocument/2006/relationships/image" Target="../media/image24.png"/><Relationship Id="rId24" Type="http://schemas.openxmlformats.org/officeDocument/2006/relationships/image" Target="../media/image25.png"/><Relationship Id="rId5" Type="http://schemas.openxmlformats.org/officeDocument/2006/relationships/image" Target="../media/image21.png"/><Relationship Id="rId23" Type="http://schemas.openxmlformats.org/officeDocument/2006/relationships/image" Target="../media/image32.jpeg"/><Relationship Id="rId10" Type="http://schemas.openxmlformats.org/officeDocument/2006/relationships/image" Target="../media/image6.svg"/><Relationship Id="rId19" Type="http://schemas.openxmlformats.org/officeDocument/2006/relationships/image" Target="../media/image28.png"/><Relationship Id="rId4" Type="http://schemas.openxmlformats.org/officeDocument/2006/relationships/slideLayout" Target="../slideLayouts/slideLayout7.xml"/><Relationship Id="rId9" Type="http://schemas.openxmlformats.org/officeDocument/2006/relationships/image" Target="../media/image23.png"/><Relationship Id="rId22" Type="http://schemas.microsoft.com/office/2007/relationships/hdphoto" Target="../media/hdphoto1.wdp"/><Relationship Id="rId14" Type="http://schemas.openxmlformats.org/officeDocument/2006/relationships/image" Target="../media/image10.svg"/><Relationship Id="rId27"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1.wdp"/><Relationship Id="rId3" Type="http://schemas.openxmlformats.org/officeDocument/2006/relationships/audio" Target="../media/media9.wma"/><Relationship Id="rId7" Type="http://schemas.microsoft.com/office/2007/relationships/hdphoto" Target="../media/hdphoto2.wdp"/><Relationship Id="rId12" Type="http://schemas.openxmlformats.org/officeDocument/2006/relationships/image" Target="../media/image4.png"/><Relationship Id="rId2" Type="http://schemas.microsoft.com/office/2007/relationships/media" Target="../media/media9.wma"/><Relationship Id="rId1" Type="http://schemas.openxmlformats.org/officeDocument/2006/relationships/tags" Target="../tags/tag7.xml"/><Relationship Id="rId6" Type="http://schemas.openxmlformats.org/officeDocument/2006/relationships/image" Target="../media/image5.png"/><Relationship Id="rId11" Type="http://schemas.microsoft.com/office/2007/relationships/hdphoto" Target="../media/hdphoto4.wdp"/><Relationship Id="rId5" Type="http://schemas.openxmlformats.org/officeDocument/2006/relationships/image" Target="../media/image17.png"/><Relationship Id="rId10" Type="http://schemas.openxmlformats.org/officeDocument/2006/relationships/image" Target="../media/image7.png"/><Relationship Id="rId4" Type="http://schemas.openxmlformats.org/officeDocument/2006/relationships/slideLayout" Target="../slideLayouts/slideLayout7.xml"/><Relationship Id="rId9" Type="http://schemas.microsoft.com/office/2007/relationships/hdphoto" Target="../media/hdphoto3.wdp"/><Relationship Id="rId1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D7D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51477" r="43344"/>
          <a:stretch>
            <a:fillRect/>
          </a:stretch>
        </p:blipFill>
        <p:spPr>
          <a:xfrm>
            <a:off x="0" y="-3058"/>
            <a:ext cx="4363904" cy="2696932"/>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5800" y="5264077"/>
            <a:ext cx="4500567" cy="4768813"/>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486487">
            <a:off x="13566773" y="7132927"/>
            <a:ext cx="6151422" cy="2854260"/>
          </a:xfrm>
          <a:prstGeom prst="rect">
            <a:avLst/>
          </a:prstGeom>
        </p:spPr>
      </p:pic>
      <p:sp>
        <p:nvSpPr>
          <p:cNvPr id="5" name="Rectangle 4"/>
          <p:cNvSpPr/>
          <p:nvPr/>
        </p:nvSpPr>
        <p:spPr>
          <a:xfrm>
            <a:off x="4038600" y="495300"/>
            <a:ext cx="11671144" cy="1200329"/>
          </a:xfrm>
          <a:prstGeom prst="rect">
            <a:avLst/>
          </a:prstGeom>
        </p:spPr>
        <p:txBody>
          <a:bodyPr wrap="none">
            <a:spAutoFit/>
          </a:bodyPr>
          <a:lstStyle/>
          <a:p>
            <a:r>
              <a:rPr lang="en-US" sz="3600" b="1" dirty="0">
                <a:latin typeface="Times New Roman" panose="02020603050405020304" pitchFamily="18" charset="0"/>
                <a:cs typeface="Times New Roman" panose="02020603050405020304" pitchFamily="18" charset="0"/>
              </a:rPr>
              <a:t>PHÒNG GIÁO DỤC VÀ ĐÀO TẠO QUẬN LONG BIÊN </a:t>
            </a:r>
            <a:endParaRPr lang="en-US" sz="3600" b="1" dirty="0" smtClean="0">
              <a:latin typeface="Times New Roman" panose="02020603050405020304" pitchFamily="18" charset="0"/>
              <a:cs typeface="Times New Roman" panose="02020603050405020304" pitchFamily="18" charset="0"/>
            </a:endParaRPr>
          </a:p>
          <a:p>
            <a:r>
              <a:rPr lang="en-US" sz="3600" b="1" dirty="0" smtClean="0">
                <a:latin typeface="Times New Roman" panose="02020603050405020304" pitchFamily="18" charset="0"/>
                <a:cs typeface="Times New Roman" panose="02020603050405020304" pitchFamily="18" charset="0"/>
              </a:rPr>
              <a:t>                   TRƯỜNG </a:t>
            </a:r>
            <a:r>
              <a:rPr lang="en-US" sz="3600" b="1" dirty="0">
                <a:latin typeface="Times New Roman" panose="02020603050405020304" pitchFamily="18" charset="0"/>
                <a:cs typeface="Times New Roman" panose="02020603050405020304" pitchFamily="18" charset="0"/>
              </a:rPr>
              <a:t>MẦM NON HOA SEN</a:t>
            </a:r>
            <a:endParaRPr lang="en-US" sz="3600" dirty="0"/>
          </a:p>
        </p:txBody>
      </p:sp>
      <p:pic>
        <p:nvPicPr>
          <p:cNvPr id="6" name="Picture 5" descr="logo hoa sen"/>
          <p:cNvPicPr/>
          <p:nvPr/>
        </p:nvPicPr>
        <p:blipFill>
          <a:blip r:embed="rId10" cstate="print">
            <a:extLst>
              <a:ext uri="{BEBA8EAE-BF5A-486C-A8C5-ECC9F3942E4B}">
                <a14:imgProps xmlns:a14="http://schemas.microsoft.com/office/drawing/2010/main">
                  <a14:imgLayer r:embed="rId11">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8229600" y="1866507"/>
            <a:ext cx="2833160" cy="165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7CF4ADD-DBAD-4EBB-B97E-4130AE9E3AF7}"/>
              </a:ext>
            </a:extLst>
          </p:cNvPr>
          <p:cNvSpPr txBox="1"/>
          <p:nvPr/>
        </p:nvSpPr>
        <p:spPr>
          <a:xfrm>
            <a:off x="3149270" y="3657083"/>
            <a:ext cx="12503680" cy="6186309"/>
          </a:xfrm>
          <a:prstGeom prst="rect">
            <a:avLst/>
          </a:prstGeom>
          <a:noFill/>
        </p:spPr>
        <p:txBody>
          <a:bodyPr wrap="square">
            <a:spAutoFit/>
          </a:bodyPr>
          <a:lstStyle/>
          <a:p>
            <a:pPr lvl="0" algn="ctr" eaLnBrk="0" fontAlgn="base" hangingPunct="0">
              <a:lnSpc>
                <a:spcPct val="100000"/>
              </a:lnSpc>
              <a:spcBef>
                <a:spcPct val="20000"/>
              </a:spcBef>
              <a:spcAft>
                <a:spcPct val="0"/>
              </a:spcAft>
            </a:pPr>
            <a:r>
              <a:rPr lang="vi-VN" sz="6000" b="1" dirty="0">
                <a:ln w="12700" cmpd="sng">
                  <a:solidFill>
                    <a:schemeClr val="accent4"/>
                  </a:solidFill>
                  <a:prstDash val="solid"/>
                </a:ln>
                <a:solidFill>
                  <a:srgbClr val="00B0F0"/>
                </a:solidFill>
                <a:effectLst>
                  <a:reflection blurRad="6350" stA="55000" endA="300" endPos="45500" dir="5400000" sy="-100000" algn="bl" rotWithShape="0"/>
                </a:effectLst>
                <a:latin typeface="Times New Roman" pitchFamily="18" charset="0"/>
                <a:cs typeface="Times New Roman" pitchFamily="18" charset="0"/>
              </a:rPr>
              <a:t>Lĩnh vực: Phát triển thẩm mỹ</a:t>
            </a:r>
          </a:p>
          <a:p>
            <a:pPr lvl="0" algn="ctr" eaLnBrk="0" fontAlgn="base" hangingPunct="0">
              <a:lnSpc>
                <a:spcPct val="100000"/>
              </a:lnSpc>
              <a:spcBef>
                <a:spcPct val="20000"/>
              </a:spcBef>
              <a:spcAft>
                <a:spcPct val="0"/>
              </a:spcAft>
            </a:pPr>
            <a:endParaRPr lang="en-US" sz="2400" b="1"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endParaRPr>
          </a:p>
          <a:p>
            <a:pPr lvl="0" algn="ctr" eaLnBrk="0" fontAlgn="base" hangingPunct="0">
              <a:lnSpc>
                <a:spcPct val="100000"/>
              </a:lnSpc>
              <a:spcBef>
                <a:spcPct val="20000"/>
              </a:spcBef>
              <a:spcAft>
                <a:spcPct val="0"/>
              </a:spcAft>
            </a:pPr>
            <a:r>
              <a:rPr lang="vi-VN"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Đề </a:t>
            </a:r>
            <a:r>
              <a:rPr lang="vi-VN" sz="3600" dirty="0">
                <a:ln/>
                <a:effectLst>
                  <a:outerShdw blurRad="38100" dist="19050" dir="2700000" algn="tl" rotWithShape="0">
                    <a:schemeClr val="dk1">
                      <a:lumMod val="50000"/>
                      <a:alpha val="40000"/>
                    </a:schemeClr>
                  </a:outerShdw>
                </a:effectLst>
                <a:latin typeface="Times New Roman" pitchFamily="18" charset="0"/>
                <a:cs typeface="Times New Roman" pitchFamily="18" charset="0"/>
              </a:rPr>
              <a:t>tài: Dạy hát: </a:t>
            </a:r>
            <a:r>
              <a:rPr lang="en-US" sz="3600" dirty="0" err="1">
                <a:ln/>
                <a:effectLst>
                  <a:outerShdw blurRad="38100" dist="19050" dir="2700000" algn="tl" rotWithShape="0">
                    <a:schemeClr val="dk1">
                      <a:lumMod val="50000"/>
                      <a:alpha val="40000"/>
                    </a:schemeClr>
                  </a:outerShdw>
                </a:effectLst>
                <a:latin typeface="Times New Roman" pitchFamily="18" charset="0"/>
                <a:cs typeface="Times New Roman" pitchFamily="18" charset="0"/>
              </a:rPr>
              <a:t>Em</a:t>
            </a:r>
            <a:r>
              <a:rPr lang="en-US" sz="3600" dirty="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làm</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công</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an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tí</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hon</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vi-VN"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a:t>
            </a:r>
            <a:r>
              <a:rPr lang="en-US" sz="3600" dirty="0">
                <a:ln/>
                <a:effectLst>
                  <a:outerShdw blurRad="38100" dist="19050" dir="2700000" algn="tl" rotWithShape="0">
                    <a:schemeClr val="dk1">
                      <a:lumMod val="50000"/>
                      <a:alpha val="40000"/>
                    </a:schemeClr>
                  </a:outerShdw>
                </a:effectLst>
                <a:latin typeface="Times New Roman" pitchFamily="18" charset="0"/>
                <a:cs typeface="Times New Roman" pitchFamily="18" charset="0"/>
              </a:rPr>
              <a:t>NS: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Trần</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Xuân</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Tiến</a:t>
            </a:r>
            <a:r>
              <a:rPr lang="vi-VN"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a:t>
            </a:r>
            <a:endParaRPr lang="vi-VN" sz="3600" dirty="0">
              <a:ln/>
              <a:effectLst>
                <a:outerShdw blurRad="38100" dist="19050" dir="2700000" algn="tl" rotWithShape="0">
                  <a:schemeClr val="dk1">
                    <a:lumMod val="50000"/>
                    <a:alpha val="40000"/>
                  </a:schemeClr>
                </a:outerShdw>
              </a:effectLst>
              <a:latin typeface="Times New Roman" pitchFamily="18" charset="0"/>
              <a:cs typeface="Times New Roman" pitchFamily="18" charset="0"/>
            </a:endParaRPr>
          </a:p>
          <a:p>
            <a:pPr lvl="0" algn="ctr" eaLnBrk="0" fontAlgn="base" hangingPunct="0">
              <a:lnSpc>
                <a:spcPct val="100000"/>
              </a:lnSpc>
              <a:spcBef>
                <a:spcPct val="20000"/>
              </a:spcBef>
              <a:spcAft>
                <a:spcPct val="0"/>
              </a:spcAft>
            </a:pPr>
            <a:r>
              <a:rPr lang="vi-VN" sz="3600" dirty="0">
                <a:ln/>
                <a:effectLst>
                  <a:outerShdw blurRad="38100" dist="19050" dir="2700000" algn="tl" rotWithShape="0">
                    <a:schemeClr val="dk1">
                      <a:lumMod val="50000"/>
                      <a:alpha val="40000"/>
                    </a:schemeClr>
                  </a:outerShdw>
                </a:effectLst>
                <a:latin typeface="Times New Roman" pitchFamily="18" charset="0"/>
                <a:cs typeface="Times New Roman" pitchFamily="18" charset="0"/>
              </a:rPr>
              <a:t>Nghe hát: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Từ</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một</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ngã</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tư</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đường</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phố</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vi-VN"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a:t>
            </a:r>
            <a:r>
              <a:rPr lang="en-US" sz="3600" dirty="0">
                <a:ln/>
                <a:effectLst>
                  <a:outerShdw blurRad="38100" dist="19050" dir="2700000" algn="tl" rotWithShape="0">
                    <a:schemeClr val="dk1">
                      <a:lumMod val="50000"/>
                      <a:alpha val="40000"/>
                    </a:schemeClr>
                  </a:outerShdw>
                </a:effectLst>
                <a:latin typeface="Times New Roman" pitchFamily="18" charset="0"/>
                <a:cs typeface="Times New Roman" pitchFamily="18" charset="0"/>
              </a:rPr>
              <a:t>NS</a:t>
            </a:r>
            <a:r>
              <a:rPr lang="vi-VN" sz="3600" dirty="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Phạm</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Tuyên</a:t>
            </a:r>
            <a:r>
              <a:rPr lang="vi-VN"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a:t>
            </a:r>
            <a:endParaRPr lang="vi-VN" sz="3600" dirty="0">
              <a:ln/>
              <a:effectLst>
                <a:outerShdw blurRad="38100" dist="19050" dir="2700000" algn="tl" rotWithShape="0">
                  <a:schemeClr val="dk1">
                    <a:lumMod val="50000"/>
                    <a:alpha val="40000"/>
                  </a:schemeClr>
                </a:outerShdw>
              </a:effectLst>
              <a:latin typeface="Times New Roman" pitchFamily="18" charset="0"/>
              <a:cs typeface="Times New Roman" pitchFamily="18" charset="0"/>
            </a:endParaRPr>
          </a:p>
          <a:p>
            <a:pPr lvl="0" algn="ctr" eaLnBrk="0" fontAlgn="base" hangingPunct="0">
              <a:lnSpc>
                <a:spcPct val="100000"/>
              </a:lnSpc>
              <a:spcBef>
                <a:spcPct val="20000"/>
              </a:spcBef>
              <a:spcAft>
                <a:spcPct val="0"/>
              </a:spcAft>
            </a:pPr>
            <a:r>
              <a:rPr lang="vi-VN" sz="3600" dirty="0">
                <a:ln/>
                <a:effectLst>
                  <a:outerShdw blurRad="38100" dist="19050" dir="2700000" algn="tl" rotWithShape="0">
                    <a:schemeClr val="dk1">
                      <a:lumMod val="50000"/>
                      <a:alpha val="40000"/>
                    </a:schemeClr>
                  </a:outerShdw>
                </a:effectLst>
                <a:latin typeface="Times New Roman" pitchFamily="18" charset="0"/>
                <a:cs typeface="Times New Roman" pitchFamily="18" charset="0"/>
              </a:rPr>
              <a:t>Trò chơi: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Nghe</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giai</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điệu</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đoán</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tên</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bài</a:t>
            </a:r>
            <a:r>
              <a:rPr lang="en-US" sz="3600" dirty="0"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600" dirty="0" err="1" smtClean="0">
                <a:ln/>
                <a:effectLst>
                  <a:outerShdw blurRad="38100" dist="19050" dir="2700000" algn="tl" rotWithShape="0">
                    <a:schemeClr val="dk1">
                      <a:lumMod val="50000"/>
                      <a:alpha val="40000"/>
                    </a:schemeClr>
                  </a:outerShdw>
                </a:effectLst>
                <a:latin typeface="Times New Roman" pitchFamily="18" charset="0"/>
                <a:cs typeface="Times New Roman" pitchFamily="18" charset="0"/>
              </a:rPr>
              <a:t>hát</a:t>
            </a:r>
            <a:endParaRPr lang="en-US" sz="3600" dirty="0">
              <a:ln/>
              <a:effectLst>
                <a:outerShdw blurRad="38100" dist="19050" dir="2700000" algn="tl" rotWithShape="0">
                  <a:schemeClr val="dk1">
                    <a:lumMod val="50000"/>
                    <a:alpha val="40000"/>
                  </a:schemeClr>
                </a:outerShdw>
              </a:effectLst>
              <a:latin typeface="Times New Roman" pitchFamily="18" charset="0"/>
              <a:cs typeface="Times New Roman" pitchFamily="18" charset="0"/>
            </a:endParaRPr>
          </a:p>
          <a:p>
            <a:pPr lvl="0" algn="ctr" eaLnBrk="0" fontAlgn="base" hangingPunct="0">
              <a:lnSpc>
                <a:spcPct val="100000"/>
              </a:lnSpc>
              <a:spcBef>
                <a:spcPct val="20000"/>
              </a:spcBef>
              <a:spcAft>
                <a:spcPct val="0"/>
              </a:spcAft>
            </a:pPr>
            <a:endParaRPr lang="vi-VN" sz="3600" dirty="0">
              <a:latin typeface="Times New Roman" pitchFamily="18" charset="0"/>
              <a:cs typeface="Times New Roman" pitchFamily="18" charset="0"/>
            </a:endParaRPr>
          </a:p>
          <a:p>
            <a:pPr lvl="0" algn="ctr" eaLnBrk="0" fontAlgn="base" hangingPunct="0">
              <a:lnSpc>
                <a:spcPct val="100000"/>
              </a:lnSpc>
              <a:spcBef>
                <a:spcPct val="20000"/>
              </a:spcBef>
              <a:spcAft>
                <a:spcPct val="0"/>
              </a:spcAft>
            </a:pPr>
            <a:r>
              <a:rPr lang="vi-VN" sz="4000" b="1" dirty="0">
                <a:ln w="12700" cmpd="sng">
                  <a:solidFill>
                    <a:schemeClr val="accent4"/>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Lứa </a:t>
            </a:r>
            <a:r>
              <a:rPr lang="vi-VN" sz="4000" b="1" dirty="0" smtClean="0">
                <a:ln w="12700" cmpd="sng">
                  <a:solidFill>
                    <a:schemeClr val="accent4"/>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tuổi</a:t>
            </a:r>
            <a:r>
              <a:rPr lang="en-US" sz="4000" b="1" dirty="0" smtClean="0">
                <a:ln w="12700" cmpd="sng">
                  <a:solidFill>
                    <a:schemeClr val="accent4"/>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a:t>
            </a:r>
            <a:r>
              <a:rPr lang="vi-VN" sz="4000" b="1" dirty="0" smtClean="0">
                <a:ln w="12700" cmpd="sng">
                  <a:solidFill>
                    <a:schemeClr val="accent4"/>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b="1" dirty="0">
                <a:ln w="12700" cmpd="sng">
                  <a:solidFill>
                    <a:schemeClr val="accent4"/>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M</a:t>
            </a:r>
            <a:r>
              <a:rPr lang="vi-VN" sz="4000" b="1" dirty="0" smtClean="0">
                <a:ln w="12700" cmpd="sng">
                  <a:solidFill>
                    <a:schemeClr val="accent4"/>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ẫu </a:t>
            </a:r>
            <a:r>
              <a:rPr lang="vi-VN" sz="4000" b="1" dirty="0">
                <a:ln w="12700" cmpd="sng">
                  <a:solidFill>
                    <a:schemeClr val="accent4"/>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giáo nhỡ 4 – 5 tuổi </a:t>
            </a:r>
            <a:endParaRPr lang="en-US" sz="4000" b="1" dirty="0">
              <a:ln w="12700" cmpd="sng">
                <a:solidFill>
                  <a:schemeClr val="accent4"/>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endParaRPr>
          </a:p>
          <a:p>
            <a:pPr lvl="0" algn="ctr" eaLnBrk="0" fontAlgn="base" hangingPunct="0">
              <a:lnSpc>
                <a:spcPct val="100000"/>
              </a:lnSpc>
              <a:spcBef>
                <a:spcPct val="20000"/>
              </a:spcBef>
              <a:spcAft>
                <a:spcPct val="0"/>
              </a:spcAft>
            </a:pPr>
            <a:endParaRPr lang="en-US" sz="2400" b="1" dirty="0">
              <a:ln w="22225">
                <a:solidFill>
                  <a:schemeClr val="accent2"/>
                </a:solidFill>
                <a:prstDash val="solid"/>
              </a:ln>
              <a:effectLst>
                <a:reflection blurRad="6350" stA="55000" endA="300" endPos="45500" dir="5400000" sy="-100000" algn="bl" rotWithShape="0"/>
              </a:effectLst>
              <a:latin typeface="Times New Roman" pitchFamily="18" charset="0"/>
              <a:cs typeface="Times New Roman" pitchFamily="18" charset="0"/>
            </a:endParaRPr>
          </a:p>
          <a:p>
            <a:pPr lvl="0" algn="ctr" eaLnBrk="0" fontAlgn="base" hangingPunct="0">
              <a:lnSpc>
                <a:spcPct val="100000"/>
              </a:lnSpc>
              <a:spcBef>
                <a:spcPct val="20000"/>
              </a:spcBef>
              <a:spcAft>
                <a:spcPct val="0"/>
              </a:spcAft>
            </a:pPr>
            <a:r>
              <a:rPr lang="en-US" sz="2800" dirty="0" smtClean="0">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        </a:t>
            </a:r>
            <a:r>
              <a:rPr lang="en-US" sz="2800" dirty="0" err="1" smtClean="0">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Người</a:t>
            </a:r>
            <a:r>
              <a:rPr lang="en-US" sz="2800" dirty="0" smtClean="0">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 </a:t>
            </a:r>
            <a:r>
              <a:rPr lang="en-US" sz="2800" dirty="0" err="1">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thực</a:t>
            </a:r>
            <a:r>
              <a:rPr lang="en-US" sz="2800" dirty="0">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 </a:t>
            </a:r>
            <a:r>
              <a:rPr lang="en-US" sz="2800" dirty="0" err="1">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hiện</a:t>
            </a:r>
            <a:r>
              <a:rPr lang="en-US" sz="2800" dirty="0">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 </a:t>
            </a:r>
            <a:r>
              <a:rPr lang="en-US" sz="2800" dirty="0" err="1">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Cô</a:t>
            </a:r>
            <a:r>
              <a:rPr lang="en-US" sz="2800" dirty="0">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 </a:t>
            </a:r>
            <a:r>
              <a:rPr lang="en-US" sz="2800" dirty="0" err="1">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giáo</a:t>
            </a:r>
            <a:r>
              <a:rPr lang="en-US" sz="2800" dirty="0">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 </a:t>
            </a:r>
            <a:r>
              <a:rPr lang="en-US" sz="2800" dirty="0" err="1" smtClean="0">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Phạm</a:t>
            </a:r>
            <a:r>
              <a:rPr lang="en-US" sz="2800" dirty="0" smtClean="0">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 </a:t>
            </a:r>
            <a:r>
              <a:rPr lang="en-US" sz="2800" dirty="0" err="1" smtClean="0">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Thị</a:t>
            </a:r>
            <a:r>
              <a:rPr lang="en-US" sz="2800" dirty="0" smtClean="0">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 </a:t>
            </a:r>
            <a:r>
              <a:rPr lang="vi-VN" sz="2800" dirty="0" smtClean="0">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rPr>
              <a:t>Liên</a:t>
            </a:r>
            <a:endParaRPr lang="en-US" sz="2800" dirty="0">
              <a:ln w="0"/>
              <a:effectLst>
                <a:outerShdw blurRad="38100" dist="19050" dir="2700000" algn="tl" rotWithShape="0">
                  <a:schemeClr val="dk1">
                    <a:alpha val="40000"/>
                  </a:schemeClr>
                </a:outerShdw>
              </a:effectLst>
              <a:latin typeface="Segoe Print" panose="02000600000000000000" pitchFamily="2" charset="0"/>
              <a:cs typeface="Times New Roman" pitchFamily="18" charset="0"/>
            </a:endParaRPr>
          </a:p>
          <a:p>
            <a:pPr algn="ctr"/>
            <a:endParaRPr lang="en-US" sz="2400" dirty="0"/>
          </a:p>
        </p:txBody>
      </p:sp>
      <p:pic>
        <p:nvPicPr>
          <p:cNvPr id="1026" name="Picture 2" descr="Nốt Nhạc&amp;quot; trong Tiếng Anh là gì: Định Nghĩa, Ví Dụ Anh Việt"/>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7959" b="90000" l="9961" r="89844"/>
                    </a14:imgEffect>
                  </a14:imgLayer>
                </a14:imgProps>
              </a:ext>
              <a:ext uri="{28A0092B-C50C-407E-A947-70E740481C1C}">
                <a14:useLocalDpi xmlns:a14="http://schemas.microsoft.com/office/drawing/2010/main" val="0"/>
              </a:ext>
            </a:extLst>
          </a:blip>
          <a:srcRect/>
          <a:stretch>
            <a:fillRect/>
          </a:stretch>
        </p:blipFill>
        <p:spPr bwMode="auto">
          <a:xfrm rot="20611173">
            <a:off x="-571349" y="7111460"/>
            <a:ext cx="2956368" cy="28293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Nốt Nhạc, Clipart âm Nhạc, Âm Nhạc, Biểu Tượng miễn phí tải tập  tin PNG PSDComment và Vecto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7500" b="90938" l="17031" r="81563"/>
                    </a14:imgEffect>
                  </a14:imgLayer>
                </a14:imgProps>
              </a:ext>
              <a:ext uri="{28A0092B-C50C-407E-A947-70E740481C1C}">
                <a14:useLocalDpi xmlns:a14="http://schemas.microsoft.com/office/drawing/2010/main" val="0"/>
              </a:ext>
            </a:extLst>
          </a:blip>
          <a:srcRect/>
          <a:stretch>
            <a:fillRect/>
          </a:stretch>
        </p:blipFill>
        <p:spPr bwMode="auto">
          <a:xfrm rot="177490">
            <a:off x="1311179" y="6387030"/>
            <a:ext cx="3999281" cy="399928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Biểu Tượng âm Nhạc Nốt Các Vector, Biểu Tượng âm Nhạc, Biểu Tượng  Ghi Chú, Clipart âm Nhạc Vector và PNG với nền trong suốt để tải xuống miễn  phí"/>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080046">
            <a:off x="443227" y="4314387"/>
            <a:ext cx="2890597" cy="289059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487987">
            <a:off x="16626471" y="-204242"/>
            <a:ext cx="1810452" cy="1922295"/>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7648238" y="9647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32289">
        <p:dissolve/>
      </p:transition>
    </mc:Choice>
    <mc:Fallback xmlns="">
      <p:transition spd="slow" advTm="32289">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19999"/>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43786"/>
          <a:stretch>
            <a:fillRect/>
          </a:stretch>
        </p:blipFill>
        <p:spPr>
          <a:xfrm>
            <a:off x="0" y="9696"/>
            <a:ext cx="18288000" cy="10280393"/>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971800" y="5405713"/>
            <a:ext cx="560845" cy="550649"/>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615144" y="6813250"/>
            <a:ext cx="482141" cy="482141"/>
          </a:xfrm>
          <a:prstGeom prst="rect">
            <a:avLst/>
          </a:prstGeom>
        </p:spPr>
      </p:pic>
      <p:sp>
        <p:nvSpPr>
          <p:cNvPr id="17" name="TextBox 16"/>
          <p:cNvSpPr txBox="1"/>
          <p:nvPr/>
        </p:nvSpPr>
        <p:spPr>
          <a:xfrm>
            <a:off x="2173002" y="-1036577"/>
            <a:ext cx="11940986" cy="3416320"/>
          </a:xfrm>
          <a:prstGeom prst="rect">
            <a:avLst/>
          </a:prstGeom>
          <a:noFill/>
        </p:spPr>
        <p:txBody>
          <a:bodyPr wrap="square" rtlCol="0">
            <a:spAutoFit/>
          </a:bodyPr>
          <a:lstStyle/>
          <a:p>
            <a:endParaRPr lang="en-US" sz="5400" b="1" dirty="0" smtClean="0">
              <a:solidFill>
                <a:srgbClr val="0070C0"/>
              </a:solidFill>
              <a:latin typeface="Arial" panose="020B0604020202020204" pitchFamily="34" charset="0"/>
              <a:cs typeface="Arial" panose="020B0604020202020204" pitchFamily="34" charset="0"/>
            </a:endParaRPr>
          </a:p>
          <a:p>
            <a:endParaRPr lang="en-US" sz="5400" b="1" dirty="0" smtClean="0">
              <a:solidFill>
                <a:srgbClr val="0070C0"/>
              </a:solidFill>
              <a:latin typeface="Arial" panose="020B0604020202020204" pitchFamily="34" charset="0"/>
              <a:cs typeface="Arial" panose="020B0604020202020204" pitchFamily="34" charset="0"/>
            </a:endParaRPr>
          </a:p>
          <a:p>
            <a:r>
              <a:rPr lang="en-US" sz="5400" b="1" dirty="0" smtClean="0">
                <a:solidFill>
                  <a:srgbClr val="0070C0"/>
                </a:solidFill>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Các</a:t>
            </a:r>
            <a:r>
              <a:rPr lang="en-US" sz="5400" b="1" dirty="0" smtClean="0">
                <a:latin typeface="Arial" panose="020B0604020202020204" pitchFamily="34" charset="0"/>
                <a:cs typeface="Arial" panose="020B0604020202020204" pitchFamily="34" charset="0"/>
              </a:rPr>
              <a:t> con </a:t>
            </a:r>
            <a:r>
              <a:rPr lang="en-US" sz="5400" b="1" dirty="0" err="1" smtClean="0">
                <a:latin typeface="Arial" panose="020B0604020202020204" pitchFamily="34" charset="0"/>
                <a:cs typeface="Arial" panose="020B0604020202020204" pitchFamily="34" charset="0"/>
              </a:rPr>
              <a:t>vừa</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nghe</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bài</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hát</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gì</a:t>
            </a:r>
            <a:r>
              <a:rPr lang="en-US" sz="5400" b="1" dirty="0" smtClean="0">
                <a:latin typeface="Arial" panose="020B0604020202020204" pitchFamily="34" charset="0"/>
                <a:cs typeface="Arial" panose="020B0604020202020204" pitchFamily="34" charset="0"/>
              </a:rPr>
              <a:t>?</a:t>
            </a:r>
          </a:p>
          <a:p>
            <a:r>
              <a:rPr lang="en-US" sz="5400" b="1" dirty="0" smtClean="0">
                <a:latin typeface="Arial" panose="020B0604020202020204" pitchFamily="34" charset="0"/>
                <a:cs typeface="Arial" panose="020B0604020202020204" pitchFamily="34" charset="0"/>
              </a:rPr>
              <a:t>                                    </a:t>
            </a:r>
            <a:endParaRPr lang="en-US" sz="4800" b="1" i="1" dirty="0">
              <a:latin typeface="Arial" panose="020B0604020202020204" pitchFamily="34" charset="0"/>
              <a:cs typeface="Arial" panose="020B0604020202020204" pitchFamily="34" charset="0"/>
            </a:endParaRPr>
          </a:p>
        </p:txBody>
      </p:sp>
      <p:sp>
        <p:nvSpPr>
          <p:cNvPr id="18" name="TextBox 17"/>
          <p:cNvSpPr txBox="1"/>
          <p:nvPr/>
        </p:nvSpPr>
        <p:spPr>
          <a:xfrm>
            <a:off x="4288790" y="476408"/>
            <a:ext cx="12513788" cy="3416320"/>
          </a:xfrm>
          <a:prstGeom prst="rect">
            <a:avLst/>
          </a:prstGeom>
          <a:noFill/>
        </p:spPr>
        <p:txBody>
          <a:bodyPr wrap="square" rtlCol="0">
            <a:spAutoFit/>
          </a:bodyPr>
          <a:lstStyle/>
          <a:p>
            <a:endParaRPr lang="en-US" sz="5400" b="1" dirty="0" smtClean="0">
              <a:solidFill>
                <a:srgbClr val="0070C0"/>
              </a:solidFill>
              <a:latin typeface="Arial" panose="020B0604020202020204" pitchFamily="34" charset="0"/>
              <a:cs typeface="Arial" panose="020B0604020202020204" pitchFamily="34" charset="0"/>
            </a:endParaRPr>
          </a:p>
          <a:p>
            <a:endParaRPr lang="en-US" sz="5400" b="1" dirty="0" smtClean="0">
              <a:solidFill>
                <a:srgbClr val="0070C0"/>
              </a:solidFill>
              <a:latin typeface="Arial" panose="020B0604020202020204" pitchFamily="34" charset="0"/>
              <a:cs typeface="Arial" panose="020B0604020202020204" pitchFamily="34" charset="0"/>
            </a:endParaRPr>
          </a:p>
          <a:p>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Bài</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hát</a:t>
            </a:r>
            <a:r>
              <a:rPr lang="en-US" sz="5400" b="1" dirty="0" smtClean="0">
                <a:latin typeface="Arial" panose="020B0604020202020204" pitchFamily="34" charset="0"/>
                <a:cs typeface="Arial" panose="020B0604020202020204" pitchFamily="34" charset="0"/>
              </a:rPr>
              <a:t> do </a:t>
            </a:r>
            <a:r>
              <a:rPr lang="en-US" sz="5400" b="1" dirty="0" err="1" smtClean="0">
                <a:latin typeface="Arial" panose="020B0604020202020204" pitchFamily="34" charset="0"/>
                <a:cs typeface="Arial" panose="020B0604020202020204" pitchFamily="34" charset="0"/>
              </a:rPr>
              <a:t>nhạc</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sĩ</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nào</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sáng</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tác</a:t>
            </a:r>
            <a:r>
              <a:rPr lang="en-US" sz="5400" b="1" dirty="0" smtClean="0">
                <a:latin typeface="Arial" panose="020B0604020202020204" pitchFamily="34" charset="0"/>
                <a:cs typeface="Arial" panose="020B0604020202020204" pitchFamily="34" charset="0"/>
              </a:rPr>
              <a:t>?</a:t>
            </a:r>
          </a:p>
          <a:p>
            <a:r>
              <a:rPr lang="en-US" sz="5400" b="1" dirty="0" smtClean="0">
                <a:latin typeface="Arial" panose="020B0604020202020204" pitchFamily="34" charset="0"/>
                <a:cs typeface="Arial" panose="020B0604020202020204" pitchFamily="34" charset="0"/>
              </a:rPr>
              <a:t>                                    </a:t>
            </a:r>
            <a:endParaRPr lang="en-US" sz="4800" b="1" i="1" dirty="0">
              <a:latin typeface="Arial" panose="020B0604020202020204" pitchFamily="34" charset="0"/>
              <a:cs typeface="Arial" panose="020B0604020202020204" pitchFamily="34" charset="0"/>
            </a:endParaRPr>
          </a:p>
        </p:txBody>
      </p:sp>
      <p:sp>
        <p:nvSpPr>
          <p:cNvPr id="19" name="TextBox 18"/>
          <p:cNvSpPr txBox="1"/>
          <p:nvPr/>
        </p:nvSpPr>
        <p:spPr>
          <a:xfrm>
            <a:off x="8758731" y="4986768"/>
            <a:ext cx="7963455" cy="3416320"/>
          </a:xfrm>
          <a:prstGeom prst="rect">
            <a:avLst/>
          </a:prstGeom>
          <a:noFill/>
        </p:spPr>
        <p:txBody>
          <a:bodyPr wrap="square" rtlCol="0">
            <a:spAutoFit/>
          </a:bodyPr>
          <a:lstStyle/>
          <a:p>
            <a:endParaRPr lang="en-US" sz="5400" b="1" dirty="0" smtClean="0">
              <a:solidFill>
                <a:srgbClr val="0070C0"/>
              </a:solidFill>
              <a:latin typeface="Arial" panose="020B0604020202020204" pitchFamily="34" charset="0"/>
              <a:cs typeface="Arial" panose="020B0604020202020204" pitchFamily="34" charset="0"/>
            </a:endParaRPr>
          </a:p>
          <a:p>
            <a:endParaRPr lang="en-US" sz="5400" b="1" dirty="0" smtClean="0">
              <a:solidFill>
                <a:srgbClr val="0070C0"/>
              </a:solidFill>
              <a:latin typeface="Arial" panose="020B0604020202020204" pitchFamily="34" charset="0"/>
              <a:cs typeface="Arial" panose="020B0604020202020204" pitchFamily="34" charset="0"/>
            </a:endParaRPr>
          </a:p>
          <a:p>
            <a:r>
              <a:rPr lang="en-US" sz="5400" b="1" dirty="0" smtClean="0">
                <a:solidFill>
                  <a:srgbClr val="0070C0"/>
                </a:solidFill>
                <a:latin typeface="Arial" panose="020B0604020202020204" pitchFamily="34" charset="0"/>
                <a:cs typeface="Arial" panose="020B0604020202020204" pitchFamily="34" charset="0"/>
              </a:rPr>
              <a:t>        </a:t>
            </a:r>
            <a:r>
              <a:rPr lang="en-US" sz="5400" b="1" dirty="0" err="1" smtClean="0">
                <a:solidFill>
                  <a:srgbClr val="00B050"/>
                </a:solidFill>
                <a:latin typeface="Arial" panose="020B0604020202020204" pitchFamily="34" charset="0"/>
                <a:cs typeface="Arial" panose="020B0604020202020204" pitchFamily="34" charset="0"/>
              </a:rPr>
              <a:t>Phạm</a:t>
            </a:r>
            <a:r>
              <a:rPr lang="en-US" sz="5400" b="1" dirty="0" smtClean="0">
                <a:solidFill>
                  <a:srgbClr val="00B050"/>
                </a:solidFill>
                <a:latin typeface="Arial" panose="020B0604020202020204" pitchFamily="34" charset="0"/>
                <a:cs typeface="Arial" panose="020B0604020202020204" pitchFamily="34" charset="0"/>
              </a:rPr>
              <a:t> </a:t>
            </a:r>
            <a:r>
              <a:rPr lang="en-US" sz="5400" b="1" dirty="0" err="1" smtClean="0">
                <a:solidFill>
                  <a:srgbClr val="00B050"/>
                </a:solidFill>
                <a:latin typeface="Arial" panose="020B0604020202020204" pitchFamily="34" charset="0"/>
                <a:cs typeface="Arial" panose="020B0604020202020204" pitchFamily="34" charset="0"/>
              </a:rPr>
              <a:t>Tuyên</a:t>
            </a:r>
            <a:endParaRPr lang="en-US" sz="5400" b="1" dirty="0" smtClean="0">
              <a:solidFill>
                <a:srgbClr val="00B050"/>
              </a:solidFill>
              <a:latin typeface="Arial" panose="020B0604020202020204" pitchFamily="34" charset="0"/>
              <a:cs typeface="Arial" panose="020B0604020202020204" pitchFamily="34" charset="0"/>
            </a:endParaRPr>
          </a:p>
          <a:p>
            <a:r>
              <a:rPr lang="en-US" sz="5400" b="1" dirty="0" smtClean="0">
                <a:latin typeface="Arial" panose="020B0604020202020204" pitchFamily="34" charset="0"/>
                <a:cs typeface="Arial" panose="020B0604020202020204" pitchFamily="34" charset="0"/>
              </a:rPr>
              <a:t>                                    </a:t>
            </a:r>
            <a:endParaRPr lang="en-US" sz="4800" b="1" i="1" dirty="0">
              <a:latin typeface="Arial" panose="020B0604020202020204" pitchFamily="34" charset="0"/>
              <a:cs typeface="Arial" panose="020B0604020202020204" pitchFamily="34" charset="0"/>
            </a:endParaRPr>
          </a:p>
        </p:txBody>
      </p:sp>
      <p:sp>
        <p:nvSpPr>
          <p:cNvPr id="20" name="TextBox 19"/>
          <p:cNvSpPr txBox="1"/>
          <p:nvPr/>
        </p:nvSpPr>
        <p:spPr>
          <a:xfrm>
            <a:off x="3886200" y="3422927"/>
            <a:ext cx="12344400" cy="2585323"/>
          </a:xfrm>
          <a:prstGeom prst="rect">
            <a:avLst/>
          </a:prstGeom>
          <a:noFill/>
        </p:spPr>
        <p:txBody>
          <a:bodyPr wrap="square" rtlCol="0">
            <a:spAutoFit/>
          </a:bodyPr>
          <a:lstStyle/>
          <a:p>
            <a:endParaRPr lang="en-US" sz="5400" b="1" dirty="0" smtClean="0">
              <a:solidFill>
                <a:srgbClr val="0070C0"/>
              </a:solidFill>
              <a:latin typeface="Arial" panose="020B0604020202020204" pitchFamily="34" charset="0"/>
              <a:cs typeface="Arial" panose="020B0604020202020204" pitchFamily="34" charset="0"/>
            </a:endParaRPr>
          </a:p>
          <a:p>
            <a:endParaRPr lang="en-US" sz="5400" b="1" dirty="0" smtClean="0">
              <a:solidFill>
                <a:srgbClr val="0070C0"/>
              </a:solidFill>
              <a:latin typeface="Arial" panose="020B0604020202020204" pitchFamily="34" charset="0"/>
              <a:cs typeface="Arial" panose="020B0604020202020204" pitchFamily="34" charset="0"/>
            </a:endParaRPr>
          </a:p>
          <a:p>
            <a:r>
              <a:rPr lang="en-US" sz="5400" b="1" dirty="0" err="1" smtClean="0">
                <a:solidFill>
                  <a:srgbClr val="FF0000"/>
                </a:solidFill>
                <a:latin typeface="Arial" panose="020B0604020202020204" pitchFamily="34" charset="0"/>
                <a:cs typeface="Arial" panose="020B0604020202020204" pitchFamily="34" charset="0"/>
              </a:rPr>
              <a:t>Bài</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hát</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Từ</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một</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ngã</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tư</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đường</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phố</a:t>
            </a:r>
            <a:endParaRPr lang="en-US" sz="4800" b="1" i="1" dirty="0">
              <a:latin typeface="Arial" panose="020B0604020202020204" pitchFamily="34" charset="0"/>
              <a:cs typeface="Arial" panose="020B0604020202020204" pitchFamily="34" charset="0"/>
            </a:endParaRPr>
          </a:p>
        </p:txBody>
      </p:sp>
      <p:pic>
        <p:nvPicPr>
          <p:cNvPr id="21" name="Picture 20" descr="logo hoa sen"/>
          <p:cNvPicPr/>
          <p:nvPr/>
        </p:nvPicPr>
        <p:blipFill>
          <a:blip r:embed="rId14" cstate="print">
            <a:extLst>
              <a:ext uri="{BEBA8EAE-BF5A-486C-A8C5-ECC9F3942E4B}">
                <a14:imgProps xmlns:a14="http://schemas.microsoft.com/office/drawing/2010/main">
                  <a14:imgLayer r:embed="rId15">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5697200" y="114300"/>
            <a:ext cx="23924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Nốt Nhạc&amp;quot; trong Tiếng Anh là gì: Định Nghĩa, Ví Dụ Anh Việt"/>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7959" b="90000" l="9961" r="89844"/>
                    </a14:imgEffect>
                  </a14:imgLayer>
                </a14:imgProps>
              </a:ext>
              <a:ext uri="{28A0092B-C50C-407E-A947-70E740481C1C}">
                <a14:useLocalDpi xmlns:a14="http://schemas.microsoft.com/office/drawing/2010/main" val="0"/>
              </a:ext>
            </a:extLst>
          </a:blip>
          <a:srcRect/>
          <a:stretch>
            <a:fillRect/>
          </a:stretch>
        </p:blipFill>
        <p:spPr bwMode="auto">
          <a:xfrm rot="20564829">
            <a:off x="318055" y="6012666"/>
            <a:ext cx="2956368" cy="28293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Hình ảnh Biểu Tượng âm Nhạc Nốt Các Vector, Biểu Tượng âm Nhạc, Biểu Tượng  Ghi Chú, Clipart âm Nhạc Vector và PNG với nền trong suốt để tải xuống miễn  phí"/>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014287">
            <a:off x="1783384" y="7647018"/>
            <a:ext cx="2890597" cy="289059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Nốt nhạc gọi tên ai"/>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20235997">
            <a:off x="11900634" y="7701423"/>
            <a:ext cx="6946747" cy="24024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19545701">
            <a:off x="-304478" y="453912"/>
            <a:ext cx="2348424" cy="768575"/>
          </a:xfrm>
          <a:prstGeom prst="rect">
            <a:avLst/>
          </a:prstGeom>
        </p:spPr>
      </p:pic>
      <p:pic>
        <p:nvPicPr>
          <p:cNvPr id="15" name="Picture 7"/>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180231">
            <a:off x="736262" y="1550473"/>
            <a:ext cx="831833" cy="831833"/>
          </a:xfrm>
          <a:prstGeom prst="rect">
            <a:avLst/>
          </a:prstGeom>
        </p:spPr>
      </p:pic>
      <p:pic>
        <p:nvPicPr>
          <p:cNvPr id="16" name="Picture 8"/>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1180231">
            <a:off x="1603288" y="770676"/>
            <a:ext cx="1223634" cy="1250927"/>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6"/>
          <a:stretch>
            <a:fillRect/>
          </a:stretch>
        </p:blipFill>
        <p:spPr>
          <a:xfrm>
            <a:off x="17648238" y="9647238"/>
            <a:ext cx="487362" cy="487362"/>
          </a:xfrm>
          <a:prstGeom prst="rect">
            <a:avLst/>
          </a:prstGeom>
        </p:spPr>
      </p:pic>
    </p:spTree>
    <p:custDataLst>
      <p:tags r:id="rId1"/>
    </p:custDataLst>
    <p:extLst>
      <p:ext uri="{BB962C8B-B14F-4D97-AF65-F5344CB8AC3E}">
        <p14:creationId xmlns:p14="http://schemas.microsoft.com/office/powerpoint/2010/main" val="3246828163"/>
      </p:ext>
    </p:extLst>
  </p:cSld>
  <p:clrMapOvr>
    <a:masterClrMapping/>
  </p:clrMapOvr>
  <mc:AlternateContent xmlns:mc="http://schemas.openxmlformats.org/markup-compatibility/2006" xmlns:p14="http://schemas.microsoft.com/office/powerpoint/2010/main">
    <mc:Choice Requires="p14">
      <p:transition spd="slow" p14:dur="1200" advTm="38287">
        <p:dissolve/>
      </p:transition>
    </mc:Choice>
    <mc:Fallback xmlns="">
      <p:transition spd="slow" advTm="38287">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4000" b="-14000"/>
          </a:stretch>
        </a:blipFill>
        <a:effectLst/>
      </p:bgPr>
    </p:bg>
    <p:spTree>
      <p:nvGrpSpPr>
        <p:cNvPr id="1" name=""/>
        <p:cNvGrpSpPr/>
        <p:nvPr/>
      </p:nvGrpSpPr>
      <p:grpSpPr>
        <a:xfrm>
          <a:off x="0" y="0"/>
          <a:ext cx="0" cy="0"/>
          <a:chOff x="0" y="0"/>
          <a:chExt cx="0" cy="0"/>
        </a:xfrm>
      </p:grpSpPr>
      <p:sp>
        <p:nvSpPr>
          <p:cNvPr id="2" name="TextBox 1"/>
          <p:cNvSpPr txBox="1"/>
          <p:nvPr/>
        </p:nvSpPr>
        <p:spPr>
          <a:xfrm>
            <a:off x="3443844" y="342900"/>
            <a:ext cx="10402207" cy="1846659"/>
          </a:xfrm>
          <a:prstGeom prst="rect">
            <a:avLst/>
          </a:prstGeom>
          <a:noFill/>
        </p:spPr>
        <p:txBody>
          <a:bodyPr wrap="none" rtlCol="0">
            <a:spAutoFit/>
          </a:bodyPr>
          <a:lstStyle/>
          <a:p>
            <a:pPr algn="ctr"/>
            <a:r>
              <a:rPr lang="en-US" sz="5400" b="1" dirty="0" err="1" smtClean="0">
                <a:solidFill>
                  <a:srgbClr val="FF0000"/>
                </a:solidFill>
                <a:latin typeface="Times New Roman" panose="02020603050405020304" pitchFamily="18" charset="0"/>
                <a:cs typeface="Times New Roman" panose="02020603050405020304" pitchFamily="18" charset="0"/>
              </a:rPr>
              <a:t>Trò</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chơi</a:t>
            </a:r>
            <a:r>
              <a:rPr lang="en-US" sz="5400" b="1" dirty="0" smtClean="0">
                <a:solidFill>
                  <a:srgbClr val="FF0000"/>
                </a:solidFill>
                <a:latin typeface="Times New Roman" panose="02020603050405020304" pitchFamily="18" charset="0"/>
                <a:cs typeface="Times New Roman" panose="02020603050405020304" pitchFamily="18" charset="0"/>
              </a:rPr>
              <a:t>:</a:t>
            </a:r>
          </a:p>
          <a:p>
            <a:r>
              <a:rPr lang="en-US" sz="6000" b="1" dirty="0" err="1" smtClean="0">
                <a:latin typeface="Times New Roman" panose="02020603050405020304" pitchFamily="18" charset="0"/>
                <a:cs typeface="Times New Roman" panose="02020603050405020304" pitchFamily="18" charset="0"/>
              </a:rPr>
              <a:t>Nghe</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giai</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điệu</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đoán</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tên</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bài</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hát</a:t>
            </a:r>
            <a:endParaRPr lang="en-US" sz="60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352800" y="2628900"/>
            <a:ext cx="11963400" cy="3170099"/>
          </a:xfrm>
          <a:prstGeom prst="rect">
            <a:avLst/>
          </a:prstGeom>
          <a:noFill/>
        </p:spPr>
        <p:txBody>
          <a:bodyPr wrap="square" rtlCol="0">
            <a:spAutoFit/>
          </a:bodyPr>
          <a:lstStyle/>
          <a:p>
            <a:pPr marL="285750" indent="-285750">
              <a:buFontTx/>
              <a:buChar char="-"/>
            </a:pPr>
            <a:r>
              <a:rPr lang="en-US" sz="4000" dirty="0" err="1" smtClean="0">
                <a:solidFill>
                  <a:srgbClr val="0070C0"/>
                </a:solidFill>
                <a:latin typeface="Times New Roman" panose="02020603050405020304" pitchFamily="18" charset="0"/>
                <a:cs typeface="Times New Roman" panose="02020603050405020304" pitchFamily="18" charset="0"/>
              </a:rPr>
              <a:t>Các</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bé</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cùng</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lắng</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nghe</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giai</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điệu</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trong</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mỗi</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nốt</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nhạc</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và</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đoán</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xem</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giai</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điệu</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trong</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nốt</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nhạc</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đó</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là</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bài</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hát</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gì</a:t>
            </a:r>
            <a:r>
              <a:rPr lang="en-US" sz="4000" dirty="0" smtClean="0">
                <a:solidFill>
                  <a:srgbClr val="0070C0"/>
                </a:solidFill>
                <a:latin typeface="Times New Roman" panose="02020603050405020304" pitchFamily="18" charset="0"/>
                <a:cs typeface="Times New Roman" panose="02020603050405020304" pitchFamily="18" charset="0"/>
              </a:rPr>
              <a:t>?</a:t>
            </a:r>
          </a:p>
          <a:p>
            <a:pPr marL="285750" indent="-285750">
              <a:buFontTx/>
              <a:buChar char="-"/>
            </a:pPr>
            <a:r>
              <a:rPr lang="en-US" sz="4000" dirty="0" err="1" smtClean="0">
                <a:solidFill>
                  <a:srgbClr val="0070C0"/>
                </a:solidFill>
                <a:latin typeface="Times New Roman" panose="02020603050405020304" pitchFamily="18" charset="0"/>
                <a:cs typeface="Times New Roman" panose="02020603050405020304" pitchFamily="18" charset="0"/>
              </a:rPr>
              <a:t>Mỗi</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câu</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trả</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lời</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đúng</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các</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bé</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sẽ</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nhận</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được</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một</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ngôi</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sao</a:t>
            </a:r>
            <a:r>
              <a:rPr lang="en-US" sz="4000" dirty="0" smtClean="0">
                <a:solidFill>
                  <a:srgbClr val="0070C0"/>
                </a:solidFill>
                <a:latin typeface="Times New Roman" panose="02020603050405020304" pitchFamily="18" charset="0"/>
                <a:cs typeface="Times New Roman" panose="02020603050405020304" pitchFamily="18" charset="0"/>
              </a:rPr>
              <a:t>.</a:t>
            </a:r>
          </a:p>
          <a:p>
            <a:pPr marL="285750" indent="-285750">
              <a:buFontTx/>
              <a:buChar char="-"/>
            </a:pPr>
            <a:r>
              <a:rPr lang="en-US" sz="4000" dirty="0" err="1" smtClean="0">
                <a:solidFill>
                  <a:srgbClr val="0070C0"/>
                </a:solidFill>
                <a:latin typeface="Times New Roman" panose="02020603050405020304" pitchFamily="18" charset="0"/>
                <a:cs typeface="Times New Roman" panose="02020603050405020304" pitchFamily="18" charset="0"/>
              </a:rPr>
              <a:t>Cuối</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trò</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chơi</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bé</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nào</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nhận</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được</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nhiều</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sao</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sẽ</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giành</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chiến</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thắng</a:t>
            </a:r>
            <a:r>
              <a:rPr lang="en-US" sz="4000" dirty="0" smtClean="0">
                <a:solidFill>
                  <a:srgbClr val="0070C0"/>
                </a:solidFill>
                <a:latin typeface="Times New Roman" panose="02020603050405020304" pitchFamily="18" charset="0"/>
                <a:cs typeface="Times New Roman" panose="02020603050405020304" pitchFamily="18" charset="0"/>
              </a:rPr>
              <a:t>!  </a:t>
            </a:r>
            <a:endParaRPr lang="en-US" sz="4000" dirty="0">
              <a:solidFill>
                <a:srgbClr val="0070C0"/>
              </a:solidFill>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7648238" y="9647238"/>
            <a:ext cx="487362" cy="487362"/>
          </a:xfrm>
          <a:prstGeom prst="rect">
            <a:avLst/>
          </a:prstGeom>
        </p:spPr>
      </p:pic>
      <p:pic>
        <p:nvPicPr>
          <p:cNvPr id="6" name="Picture 5" descr="logo hoa sen"/>
          <p:cNvPicPr/>
          <p:nvPr/>
        </p:nvPicPr>
        <p:blipFill>
          <a:blip r:embed="rId7" cstate="print">
            <a:extLst>
              <a:ext uri="{BEBA8EAE-BF5A-486C-A8C5-ECC9F3942E4B}">
                <a14:imgProps xmlns:a14="http://schemas.microsoft.com/office/drawing/2010/main">
                  <a14:imgLayer r:embed="rId8">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5697200" y="114300"/>
            <a:ext cx="23924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71103740"/>
      </p:ext>
    </p:extLst>
  </p:cSld>
  <p:clrMapOvr>
    <a:masterClrMapping/>
  </p:clrMapOvr>
  <mc:AlternateContent xmlns:mc="http://schemas.openxmlformats.org/markup-compatibility/2006" xmlns:p14="http://schemas.microsoft.com/office/powerpoint/2010/main">
    <mc:Choice Requires="p14">
      <p:transition spd="slow" p14:dur="4000" advTm="31059">
        <p14:vortex dir="r"/>
      </p:transition>
    </mc:Choice>
    <mc:Fallback xmlns="">
      <p:transition spd="slow" advTm="310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p:cTn id="11"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2"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3"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4" dur="10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iterate type="lt">
                                    <p:tmPct val="0"/>
                                  </p:iterate>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mph" presetSubtype="0" fill="hold" grpId="1" nodeType="clickEffect">
                                  <p:stCondLst>
                                    <p:cond delay="0"/>
                                  </p:stCondLst>
                                  <p:iterate type="lt">
                                    <p:tmPct val="4000"/>
                                  </p:iterate>
                                  <p:childTnLst>
                                    <p:set>
                                      <p:cBhvr override="childStyle">
                                        <p:cTn id="23" dur="1750" fill="hold"/>
                                        <p:tgtEl>
                                          <p:spTgt spid="3"/>
                                        </p:tgtEl>
                                        <p:attrNameLst>
                                          <p:attrName>style.color</p:attrName>
                                        </p:attrNameLst>
                                      </p:cBhvr>
                                      <p:to>
                                        <p:clrVal>
                                          <a:srgbClr val="FF0000"/>
                                        </p:clrVal>
                                      </p:to>
                                    </p:set>
                                    <p:set>
                                      <p:cBhvr>
                                        <p:cTn id="24" dur="1750" fill="hold"/>
                                        <p:tgtEl>
                                          <p:spTgt spid="3"/>
                                        </p:tgtEl>
                                        <p:attrNameLst>
                                          <p:attrName>fillcolor</p:attrName>
                                        </p:attrNameLst>
                                      </p:cBhvr>
                                      <p:to>
                                        <p:clrVal>
                                          <a:srgbClr val="FF0000"/>
                                        </p:clrVal>
                                      </p:to>
                                    </p:set>
                                    <p:set>
                                      <p:cBhvr>
                                        <p:cTn id="25" dur="175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5"/>
                </p:tgtEl>
              </p:cMediaNode>
            </p:audio>
          </p:childTnLst>
        </p:cTn>
      </p:par>
    </p:tnLst>
    <p:bldLst>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6934200" y="5080810"/>
            <a:ext cx="4515702" cy="5225487"/>
          </a:xfrm>
          <a:prstGeom prst="ellipse">
            <a:avLst/>
          </a:prstGeom>
          <a:ln>
            <a:noFill/>
          </a:ln>
          <a:effectLst>
            <a:softEdge rad="112500"/>
          </a:effectLst>
        </p:spPr>
      </p:pic>
      <p:pic>
        <p:nvPicPr>
          <p:cNvPr id="7" name="Picture 6"/>
          <p:cNvPicPr>
            <a:picLocks noChangeAspect="1"/>
          </p:cNvPicPr>
          <p:nvPr/>
        </p:nvPicPr>
        <p:blipFill>
          <a:blip r:embed="rId7"/>
          <a:stretch>
            <a:fillRect/>
          </a:stretch>
        </p:blipFill>
        <p:spPr>
          <a:xfrm>
            <a:off x="12990570" y="1866900"/>
            <a:ext cx="4296629" cy="5185661"/>
          </a:xfrm>
          <a:prstGeom prst="ellipse">
            <a:avLst/>
          </a:prstGeom>
          <a:ln>
            <a:noFill/>
          </a:ln>
          <a:effectLst>
            <a:softEdge rad="112500"/>
          </a:effectLst>
        </p:spPr>
      </p:pic>
      <p:pic>
        <p:nvPicPr>
          <p:cNvPr id="8" name="Picture 7"/>
          <p:cNvPicPr>
            <a:picLocks noChangeAspect="1"/>
          </p:cNvPicPr>
          <p:nvPr/>
        </p:nvPicPr>
        <p:blipFill rotWithShape="1">
          <a:blip r:embed="rId8"/>
          <a:srcRect t="2631" r="5856"/>
          <a:stretch/>
        </p:blipFill>
        <p:spPr>
          <a:xfrm>
            <a:off x="1026057" y="2399756"/>
            <a:ext cx="4479132" cy="5286375"/>
          </a:xfrm>
          <a:prstGeom prst="ellipse">
            <a:avLst/>
          </a:prstGeom>
          <a:ln>
            <a:noFill/>
          </a:ln>
          <a:effectLst>
            <a:softEdge rad="112500"/>
          </a:effectLst>
        </p:spPr>
      </p:pic>
      <p:sp>
        <p:nvSpPr>
          <p:cNvPr id="12" name="TextBox 11"/>
          <p:cNvSpPr txBox="1"/>
          <p:nvPr/>
        </p:nvSpPr>
        <p:spPr>
          <a:xfrm>
            <a:off x="5944731" y="1337927"/>
            <a:ext cx="6606296" cy="2123658"/>
          </a:xfrm>
          <a:prstGeom prst="rect">
            <a:avLst/>
          </a:prstGeom>
          <a:noFill/>
        </p:spPr>
        <p:txBody>
          <a:bodyPr wrap="none" rtlCol="0">
            <a:prstTxWarp prst="textWave2">
              <a:avLst/>
            </a:prstTxWarp>
            <a:spAutoFit/>
          </a:bodyPr>
          <a:lstStyle/>
          <a:p>
            <a:r>
              <a:rPr lang="en-US" sz="6600" b="1" dirty="0" err="1">
                <a:solidFill>
                  <a:srgbClr val="FF0000"/>
                </a:solidFill>
                <a:latin typeface="Times New Roman" panose="02020603050405020304" pitchFamily="18" charset="0"/>
                <a:cs typeface="Times New Roman" panose="02020603050405020304" pitchFamily="18" charset="0"/>
              </a:rPr>
              <a:t>Nốt</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nhạc</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đầu</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tiên</a:t>
            </a:r>
            <a:endParaRPr lang="en-US" sz="6600" b="1" dirty="0">
              <a:solidFill>
                <a:srgbClr val="FF0000"/>
              </a:solidFill>
              <a:latin typeface="Times New Roman" panose="02020603050405020304" pitchFamily="18" charset="0"/>
              <a:cs typeface="Times New Roman" panose="02020603050405020304" pitchFamily="18" charset="0"/>
            </a:endParaRPr>
          </a:p>
          <a:p>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Bắt</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đầu</a:t>
            </a:r>
            <a:endParaRPr lang="en-US" sz="6600" b="1" dirty="0">
              <a:solidFill>
                <a:srgbClr val="FF0000"/>
              </a:solidFill>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7648238" y="9647238"/>
            <a:ext cx="487362" cy="487362"/>
          </a:xfrm>
          <a:prstGeom prst="rect">
            <a:avLst/>
          </a:prstGeom>
        </p:spPr>
      </p:pic>
      <p:pic>
        <p:nvPicPr>
          <p:cNvPr id="9" name="Picture 8" descr="logo hoa sen"/>
          <p:cNvPicPr/>
          <p:nvPr/>
        </p:nvPicPr>
        <p:blipFill>
          <a:blip r:embed="rId10" cstate="print">
            <a:extLst>
              <a:ext uri="{BEBA8EAE-BF5A-486C-A8C5-ECC9F3942E4B}">
                <a14:imgProps xmlns:a14="http://schemas.microsoft.com/office/drawing/2010/main">
                  <a14:imgLayer r:embed="rId11">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5697200" y="114300"/>
            <a:ext cx="23924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28140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205">
        <p15:prstTrans prst="pageCurlDouble"/>
      </p:transition>
    </mc:Choice>
    <mc:Fallback xmlns="">
      <p:transition spd="slow" advTm="92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2000" fill="hold"/>
                                        <p:tgtEl>
                                          <p:spTgt spid="12">
                                            <p:txEl>
                                              <p:pRg st="0" end="0"/>
                                            </p:txEl>
                                          </p:spTgt>
                                        </p:tgtEl>
                                        <p:attrNameLst>
                                          <p:attrName>style.color</p:attrName>
                                        </p:attrNameLst>
                                      </p:cBhvr>
                                      <p:to>
                                        <p:clrVal>
                                          <a:srgbClr val="0070C0"/>
                                        </p:clrVal>
                                      </p:to>
                                    </p:set>
                                    <p:set>
                                      <p:cBhvr>
                                        <p:cTn id="11" dur="2000" fill="hold"/>
                                        <p:tgtEl>
                                          <p:spTgt spid="12">
                                            <p:txEl>
                                              <p:pRg st="0" end="0"/>
                                            </p:txEl>
                                          </p:spTgt>
                                        </p:tgtEl>
                                        <p:attrNameLst>
                                          <p:attrName>fillcolor</p:attrName>
                                        </p:attrNameLst>
                                      </p:cBhvr>
                                      <p:to>
                                        <p:clrVal>
                                          <a:srgbClr val="0070C0"/>
                                        </p:clrVal>
                                      </p:to>
                                    </p:set>
                                    <p:set>
                                      <p:cBhvr>
                                        <p:cTn id="12" dur="2000" fill="hold"/>
                                        <p:tgtEl>
                                          <p:spTgt spid="12">
                                            <p:txEl>
                                              <p:pRg st="0" end="0"/>
                                            </p:txEl>
                                          </p:spTgt>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8"/>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6" presetClass="emph" presetSubtype="0" fill="hold" nodeType="clickEffect">
                                  <p:stCondLst>
                                    <p:cond delay="0"/>
                                  </p:stCondLst>
                                  <p:iterate type="lt">
                                    <p:tmPct val="4000"/>
                                  </p:iterate>
                                  <p:childTnLst>
                                    <p:set>
                                      <p:cBhvr override="childStyle">
                                        <p:cTn id="20" dur="2000" fill="hold"/>
                                        <p:tgtEl>
                                          <p:spTgt spid="12">
                                            <p:txEl>
                                              <p:pRg st="1" end="1"/>
                                            </p:txEl>
                                          </p:spTgt>
                                        </p:tgtEl>
                                        <p:attrNameLst>
                                          <p:attrName>style.color</p:attrName>
                                        </p:attrNameLst>
                                      </p:cBhvr>
                                      <p:to>
                                        <p:clrVal>
                                          <a:srgbClr val="0070C0"/>
                                        </p:clrVal>
                                      </p:to>
                                    </p:set>
                                    <p:set>
                                      <p:cBhvr>
                                        <p:cTn id="21" dur="2000" fill="hold"/>
                                        <p:tgtEl>
                                          <p:spTgt spid="12">
                                            <p:txEl>
                                              <p:pRg st="1" end="1"/>
                                            </p:txEl>
                                          </p:spTgt>
                                        </p:tgtEl>
                                        <p:attrNameLst>
                                          <p:attrName>fillcolor</p:attrName>
                                        </p:attrNameLst>
                                      </p:cBhvr>
                                      <p:to>
                                        <p:clrVal>
                                          <a:srgbClr val="0070C0"/>
                                        </p:clrVal>
                                      </p:to>
                                    </p:set>
                                    <p:set>
                                      <p:cBhvr>
                                        <p:cTn id="22" dur="2000" fill="hold"/>
                                        <p:tgtEl>
                                          <p:spTgt spid="12">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9"/>
          <a:srcRect l="7929" t="14522" r="8438" b="14913"/>
          <a:stretch>
            <a:fillRect/>
          </a:stretch>
        </p:blipFill>
        <p:spPr>
          <a:xfrm>
            <a:off x="-15240" y="0"/>
            <a:ext cx="18288000" cy="10287000"/>
          </a:xfrm>
          <a:prstGeom prst="rect">
            <a:avLst/>
          </a:prstGeom>
        </p:spPr>
      </p:pic>
      <p:grpSp>
        <p:nvGrpSpPr>
          <p:cNvPr id="3" name="Group 3"/>
          <p:cNvGrpSpPr/>
          <p:nvPr/>
        </p:nvGrpSpPr>
        <p:grpSpPr>
          <a:xfrm>
            <a:off x="13639252" y="-150660"/>
            <a:ext cx="4656947" cy="10437660"/>
            <a:chOff x="0" y="0"/>
            <a:chExt cx="7913970" cy="14069280"/>
          </a:xfrm>
        </p:grpSpPr>
        <p:sp>
          <p:nvSpPr>
            <p:cNvPr id="4" name="AutoShape 4"/>
            <p:cNvSpPr/>
            <p:nvPr/>
          </p:nvSpPr>
          <p:spPr>
            <a:xfrm>
              <a:off x="0" y="0"/>
              <a:ext cx="7913970" cy="14069280"/>
            </a:xfrm>
            <a:prstGeom prst="rect">
              <a:avLst/>
            </a:prstGeom>
            <a:solidFill>
              <a:srgbClr val="FDFCF5"/>
            </a:solidFill>
          </p:spPr>
        </p:sp>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flipV="1">
              <a:off x="-3077655" y="3077655"/>
              <a:ext cx="14069280" cy="7913970"/>
            </a:xfrm>
            <a:prstGeom prst="rect">
              <a:avLst/>
            </a:prstGeom>
          </p:spPr>
        </p:pic>
      </p:grpSp>
      <p:pic>
        <p:nvPicPr>
          <p:cNvPr id="40" name="Picture 4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3833375" flipV="1">
            <a:off x="14515068" y="7381612"/>
            <a:ext cx="3115775" cy="5440243"/>
          </a:xfrm>
          <a:prstGeom prst="rect">
            <a:avLst/>
          </a:prstGeom>
        </p:spPr>
      </p:pic>
      <p:pic>
        <p:nvPicPr>
          <p:cNvPr id="41" name="Picture 4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572554" y="8442747"/>
            <a:ext cx="720160" cy="984835"/>
          </a:xfrm>
          <a:prstGeom prst="rect">
            <a:avLst/>
          </a:prstGeom>
        </p:spPr>
      </p:pic>
      <p:pic>
        <p:nvPicPr>
          <p:cNvPr id="42" name="Picture 4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flipH="1">
            <a:off x="15337823" y="8115300"/>
            <a:ext cx="959606" cy="1312282"/>
          </a:xfrm>
          <a:prstGeom prst="rect">
            <a:avLst/>
          </a:prstGeom>
        </p:spPr>
      </p:pic>
      <p:pic>
        <p:nvPicPr>
          <p:cNvPr id="12" name="am thanh tro choi 1">
            <a:hlinkClick r:id="" action="ppaction://media"/>
          </p:cNvPr>
          <p:cNvPicPr>
            <a:picLocks noChangeAspect="1"/>
          </p:cNvPicPr>
          <p:nvPr>
            <a:audioFile r:link="rId2"/>
            <p:extLst>
              <p:ext uri="{DAA4B4D4-6D71-4841-9C94-3DE7FCFB9230}">
                <p14:media xmlns:p14="http://schemas.microsoft.com/office/powerpoint/2010/main" r:embed="rId3">
                  <p14:trim end="8061.7555"/>
                </p14:media>
              </p:ext>
            </p:extLst>
          </p:nvPr>
        </p:nvPicPr>
        <p:blipFill>
          <a:blip r:embed="rId19"/>
          <a:stretch>
            <a:fillRect/>
          </a:stretch>
        </p:blipFill>
        <p:spPr>
          <a:xfrm>
            <a:off x="228600" y="9581042"/>
            <a:ext cx="487363" cy="487363"/>
          </a:xfrm>
          <a:prstGeom prst="rect">
            <a:avLst/>
          </a:prstGeom>
        </p:spPr>
      </p:pic>
      <p:grpSp>
        <p:nvGrpSpPr>
          <p:cNvPr id="14" name="Group 6"/>
          <p:cNvGrpSpPr/>
          <p:nvPr/>
        </p:nvGrpSpPr>
        <p:grpSpPr>
          <a:xfrm rot="877875">
            <a:off x="8366997" y="589655"/>
            <a:ext cx="9380126" cy="9554354"/>
            <a:chOff x="0" y="0"/>
            <a:chExt cx="4016838" cy="3180366"/>
          </a:xfrm>
        </p:grpSpPr>
        <p:sp>
          <p:nvSpPr>
            <p:cNvPr id="15" name="Freeform 7"/>
            <p:cNvSpPr/>
            <p:nvPr/>
          </p:nvSpPr>
          <p:spPr>
            <a:xfrm>
              <a:off x="0" y="-4073"/>
              <a:ext cx="4023229" cy="3186969"/>
            </a:xfrm>
            <a:custGeom>
              <a:avLst/>
              <a:gdLst/>
              <a:ahLst/>
              <a:cxnLst/>
              <a:rect l="l" t="t" r="r" b="b"/>
              <a:pathLst>
                <a:path w="4023229" h="3186969">
                  <a:moveTo>
                    <a:pt x="3395451" y="3132491"/>
                  </a:moveTo>
                  <a:cubicBezTo>
                    <a:pt x="3395451" y="3132491"/>
                    <a:pt x="2664577" y="3186969"/>
                    <a:pt x="2186437" y="3184347"/>
                  </a:cubicBezTo>
                  <a:cubicBezTo>
                    <a:pt x="1748324" y="3182185"/>
                    <a:pt x="1057074" y="3174360"/>
                    <a:pt x="1057074" y="3174360"/>
                  </a:cubicBezTo>
                  <a:cubicBezTo>
                    <a:pt x="812932" y="3165526"/>
                    <a:pt x="449110" y="3144295"/>
                    <a:pt x="282371" y="3086118"/>
                  </a:cubicBezTo>
                  <a:cubicBezTo>
                    <a:pt x="4469" y="2989155"/>
                    <a:pt x="0" y="2815876"/>
                    <a:pt x="0" y="2267568"/>
                  </a:cubicBezTo>
                  <a:lnTo>
                    <a:pt x="0" y="2267547"/>
                  </a:lnTo>
                  <a:cubicBezTo>
                    <a:pt x="8536" y="491230"/>
                    <a:pt x="0" y="345608"/>
                    <a:pt x="77597" y="223930"/>
                  </a:cubicBezTo>
                  <a:cubicBezTo>
                    <a:pt x="217372" y="4759"/>
                    <a:pt x="519255" y="4073"/>
                    <a:pt x="937909" y="4073"/>
                  </a:cubicBezTo>
                  <a:cubicBezTo>
                    <a:pt x="937909" y="4073"/>
                    <a:pt x="1564497" y="15681"/>
                    <a:pt x="2024890" y="7673"/>
                  </a:cubicBezTo>
                  <a:cubicBezTo>
                    <a:pt x="2445649" y="0"/>
                    <a:pt x="3162382" y="6979"/>
                    <a:pt x="3162382" y="6979"/>
                  </a:cubicBezTo>
                  <a:cubicBezTo>
                    <a:pt x="3530690" y="14458"/>
                    <a:pt x="3668950" y="42638"/>
                    <a:pt x="3866690" y="165219"/>
                  </a:cubicBezTo>
                  <a:cubicBezTo>
                    <a:pt x="4017707" y="258836"/>
                    <a:pt x="4023229" y="476157"/>
                    <a:pt x="4014089" y="2267547"/>
                  </a:cubicBezTo>
                  <a:lnTo>
                    <a:pt x="4014089" y="2267568"/>
                  </a:lnTo>
                  <a:cubicBezTo>
                    <a:pt x="4014088" y="2933841"/>
                    <a:pt x="3971304" y="3082429"/>
                    <a:pt x="3395451" y="3132491"/>
                  </a:cubicBezTo>
                  <a:close/>
                </a:path>
              </a:pathLst>
            </a:custGeom>
            <a:solidFill>
              <a:srgbClr val="FFDE59"/>
            </a:solidFill>
          </p:spPr>
        </p:sp>
      </p:grpSp>
      <p:pic>
        <p:nvPicPr>
          <p:cNvPr id="16" name="Picture 15"/>
          <p:cNvPicPr>
            <a:picLocks noChangeAspect="1"/>
          </p:cNvPicPr>
          <p:nvPr/>
        </p:nvPicPr>
        <p:blipFill>
          <a:blip r:embed="rId20">
            <a:clrChange>
              <a:clrFrom>
                <a:srgbClr val="89C561"/>
              </a:clrFrom>
              <a:clrTo>
                <a:srgbClr val="89C561">
                  <a:alpha val="0"/>
                </a:srgbClr>
              </a:clrTo>
            </a:clrChange>
            <a:extLst>
              <a:ext uri="{28A0092B-C50C-407E-A947-70E740481C1C}">
                <a14:useLocalDpi xmlns:a14="http://schemas.microsoft.com/office/drawing/2010/main" val="0"/>
              </a:ext>
            </a:extLst>
          </a:blip>
          <a:stretch>
            <a:fillRect/>
          </a:stretch>
        </p:blipFill>
        <p:spPr>
          <a:xfrm rot="1025498">
            <a:off x="9582383" y="1956267"/>
            <a:ext cx="7191416" cy="7371202"/>
          </a:xfrm>
          <a:prstGeom prst="rect">
            <a:avLst/>
          </a:prstGeom>
        </p:spPr>
      </p:pic>
      <p:sp>
        <p:nvSpPr>
          <p:cNvPr id="18" name="TextBox 17"/>
          <p:cNvSpPr txBox="1"/>
          <p:nvPr/>
        </p:nvSpPr>
        <p:spPr>
          <a:xfrm>
            <a:off x="441071" y="3034636"/>
            <a:ext cx="7082388" cy="1754326"/>
          </a:xfrm>
          <a:prstGeom prst="rect">
            <a:avLst/>
          </a:prstGeom>
          <a:noFill/>
        </p:spPr>
        <p:txBody>
          <a:bodyPr wrap="none" rtlCol="0">
            <a:spAutoFit/>
          </a:bodyPr>
          <a:lstStyle/>
          <a:p>
            <a:r>
              <a:rPr lang="en-US" sz="4000"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Bé</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đã</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đoán</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ra</a:t>
            </a:r>
            <a:r>
              <a:rPr lang="en-US" sz="5400" b="1" dirty="0" smtClean="0">
                <a:solidFill>
                  <a:srgbClr val="0070C0"/>
                </a:solidFill>
                <a:latin typeface="Times New Roman" panose="02020603050405020304" pitchFamily="18" charset="0"/>
                <a:cs typeface="Times New Roman" panose="02020603050405020304" pitchFamily="18" charset="0"/>
              </a:rPr>
              <a:t> </a:t>
            </a:r>
          </a:p>
          <a:p>
            <a:r>
              <a:rPr lang="en-US" sz="5400" b="1" dirty="0" err="1" smtClean="0">
                <a:solidFill>
                  <a:srgbClr val="0070C0"/>
                </a:solidFill>
                <a:latin typeface="Times New Roman" panose="02020603050405020304" pitchFamily="18" charset="0"/>
                <a:cs typeface="Times New Roman" panose="02020603050405020304" pitchFamily="18" charset="0"/>
              </a:rPr>
              <a:t>đó</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là</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bài</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hát</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nào</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chưa</a:t>
            </a:r>
            <a:r>
              <a:rPr lang="en-US" sz="5400" b="1" dirty="0" smtClean="0">
                <a:solidFill>
                  <a:srgbClr val="0070C0"/>
                </a:solidFill>
                <a:latin typeface="Times New Roman" panose="02020603050405020304" pitchFamily="18" charset="0"/>
                <a:cs typeface="Times New Roman" panose="02020603050405020304" pitchFamily="18" charset="0"/>
              </a:rPr>
              <a:t>?</a:t>
            </a:r>
          </a:p>
        </p:txBody>
      </p:sp>
      <p:pic>
        <p:nvPicPr>
          <p:cNvPr id="10" name="dong ho 5 giay tro choi">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21"/>
          <a:stretch>
            <a:fillRect/>
          </a:stretch>
        </p:blipFill>
        <p:spPr>
          <a:xfrm rot="1000828">
            <a:off x="9701822" y="1626500"/>
            <a:ext cx="6685941" cy="7274753"/>
          </a:xfrm>
          <a:prstGeom prst="roundRect">
            <a:avLst>
              <a:gd name="adj" fmla="val 5299"/>
            </a:avLst>
          </a:prstGeom>
          <a:ln>
            <a:noFill/>
          </a:ln>
          <a:effectLst/>
          <a:scene3d>
            <a:camera prst="orthographicFront"/>
            <a:lightRig rig="balanced" dir="t"/>
          </a:scene3d>
          <a:sp3d prstMaterial="plastic">
            <a:bevelT/>
            <a:contourClr>
              <a:srgbClr val="FFFFFF"/>
            </a:contourClr>
          </a:sp3d>
        </p:spPr>
      </p:pic>
      <p:sp>
        <p:nvSpPr>
          <p:cNvPr id="20" name="TextBox 19"/>
          <p:cNvSpPr txBox="1"/>
          <p:nvPr/>
        </p:nvSpPr>
        <p:spPr>
          <a:xfrm>
            <a:off x="208896" y="3644718"/>
            <a:ext cx="6898042" cy="1754326"/>
          </a:xfrm>
          <a:prstGeom prst="rect">
            <a:avLst/>
          </a:prstGeom>
          <a:noFill/>
        </p:spPr>
        <p:txBody>
          <a:bodyPr wrap="none" rtlCol="0">
            <a:spAutoFit/>
          </a:bodyPr>
          <a:lstStyle/>
          <a:p>
            <a:r>
              <a:rPr lang="en-US" sz="5400" b="1" dirty="0" err="1" smtClean="0">
                <a:solidFill>
                  <a:srgbClr val="0070C0"/>
                </a:solidFill>
                <a:latin typeface="Times New Roman" panose="02020603050405020304" pitchFamily="18" charset="0"/>
                <a:cs typeface="Times New Roman" panose="02020603050405020304" pitchFamily="18" charset="0"/>
              </a:rPr>
              <a:t>Chúng</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mình</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cùng</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xem</a:t>
            </a:r>
            <a:endParaRPr lang="en-US" sz="5400" b="1" dirty="0" smtClean="0">
              <a:solidFill>
                <a:srgbClr val="0070C0"/>
              </a:solidFill>
              <a:latin typeface="Times New Roman" panose="02020603050405020304" pitchFamily="18" charset="0"/>
              <a:cs typeface="Times New Roman" panose="02020603050405020304" pitchFamily="18" charset="0"/>
            </a:endParaRPr>
          </a:p>
          <a:p>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kết</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quả</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nhé</a:t>
            </a:r>
            <a:r>
              <a:rPr lang="en-US" sz="5400" b="1" dirty="0" smtClean="0">
                <a:solidFill>
                  <a:srgbClr val="0070C0"/>
                </a:solidFill>
                <a:latin typeface="Times New Roman" panose="02020603050405020304" pitchFamily="18" charset="0"/>
                <a:cs typeface="Times New Roman" panose="02020603050405020304" pitchFamily="18" charset="0"/>
              </a:rPr>
              <a:t>!</a:t>
            </a:r>
          </a:p>
        </p:txBody>
      </p:sp>
      <p:sp>
        <p:nvSpPr>
          <p:cNvPr id="22" name="TextBox 21"/>
          <p:cNvSpPr txBox="1"/>
          <p:nvPr/>
        </p:nvSpPr>
        <p:spPr>
          <a:xfrm>
            <a:off x="332118" y="2746804"/>
            <a:ext cx="7840608" cy="2123658"/>
          </a:xfrm>
          <a:prstGeom prst="rect">
            <a:avLst/>
          </a:prstGeom>
          <a:noFill/>
        </p:spPr>
        <p:txBody>
          <a:bodyPr wrap="none" rtlCol="0">
            <a:spAutoFit/>
          </a:bodyPr>
          <a:lstStyle/>
          <a:p>
            <a:r>
              <a:rPr lang="en-US" sz="4400" b="1" dirty="0" err="1" smtClean="0">
                <a:solidFill>
                  <a:srgbClr val="0070C0"/>
                </a:solidFill>
                <a:latin typeface="Times New Roman" panose="02020603050405020304" pitchFamily="18" charset="0"/>
                <a:cs typeface="Times New Roman" panose="02020603050405020304" pitchFamily="18" charset="0"/>
              </a:rPr>
              <a:t>Giai</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điệu</a:t>
            </a:r>
            <a:r>
              <a:rPr lang="en-US" sz="4400" b="1" dirty="0" smtClean="0">
                <a:solidFill>
                  <a:srgbClr val="0070C0"/>
                </a:solidFill>
                <a:latin typeface="Times New Roman" panose="02020603050405020304" pitchFamily="18" charset="0"/>
                <a:cs typeface="Times New Roman" panose="02020603050405020304" pitchFamily="18" charset="0"/>
              </a:rPr>
              <a:t> ở </a:t>
            </a:r>
            <a:r>
              <a:rPr lang="en-US" sz="4400" b="1" dirty="0" err="1" smtClean="0">
                <a:solidFill>
                  <a:srgbClr val="0070C0"/>
                </a:solidFill>
                <a:latin typeface="Times New Roman" panose="02020603050405020304" pitchFamily="18" charset="0"/>
                <a:cs typeface="Times New Roman" panose="02020603050405020304" pitchFamily="18" charset="0"/>
              </a:rPr>
              <a:t>nốt</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nhạc</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đầu</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tiên</a:t>
            </a:r>
            <a:r>
              <a:rPr lang="en-US" sz="4400" b="1" dirty="0" smtClean="0">
                <a:solidFill>
                  <a:srgbClr val="0070C0"/>
                </a:solidFill>
                <a:latin typeface="Times New Roman" panose="02020603050405020304" pitchFamily="18" charset="0"/>
                <a:cs typeface="Times New Roman" panose="02020603050405020304" pitchFamily="18" charset="0"/>
              </a:rPr>
              <a:t> </a:t>
            </a:r>
          </a:p>
          <a:p>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l</a:t>
            </a:r>
            <a:r>
              <a:rPr lang="en-US" sz="4400" b="1" dirty="0" err="1" smtClean="0">
                <a:solidFill>
                  <a:srgbClr val="0070C0"/>
                </a:solidFill>
                <a:latin typeface="Times New Roman" panose="02020603050405020304" pitchFamily="18" charset="0"/>
                <a:cs typeface="Times New Roman" panose="02020603050405020304" pitchFamily="18" charset="0"/>
              </a:rPr>
              <a:t>à</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bài</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hát</a:t>
            </a:r>
            <a:r>
              <a:rPr lang="en-US" sz="4400" b="1" dirty="0" smtClean="0">
                <a:solidFill>
                  <a:srgbClr val="0070C0"/>
                </a:solidFill>
                <a:latin typeface="Times New Roman" panose="02020603050405020304" pitchFamily="18" charset="0"/>
                <a:cs typeface="Times New Roman" panose="02020603050405020304" pitchFamily="18" charset="0"/>
              </a:rPr>
              <a:t>:</a:t>
            </a:r>
          </a:p>
          <a:p>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Em</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đi</a:t>
            </a:r>
            <a:r>
              <a:rPr lang="en-US" sz="4400" b="1" dirty="0" smtClean="0">
                <a:solidFill>
                  <a:srgbClr val="0070C0"/>
                </a:solidFill>
                <a:latin typeface="Times New Roman" panose="02020603050405020304" pitchFamily="18" charset="0"/>
                <a:cs typeface="Times New Roman" panose="02020603050405020304" pitchFamily="18" charset="0"/>
              </a:rPr>
              <a:t> qua </a:t>
            </a:r>
            <a:r>
              <a:rPr lang="en-US" sz="4400" b="1" dirty="0" err="1" smtClean="0">
                <a:solidFill>
                  <a:srgbClr val="0070C0"/>
                </a:solidFill>
                <a:latin typeface="Times New Roman" panose="02020603050405020304" pitchFamily="18" charset="0"/>
                <a:cs typeface="Times New Roman" panose="02020603050405020304" pitchFamily="18" charset="0"/>
              </a:rPr>
              <a:t>ngã</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tư</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đường</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phố</a:t>
            </a:r>
            <a:r>
              <a:rPr lang="en-US" sz="4400" b="1" dirty="0" smtClean="0">
                <a:solidFill>
                  <a:srgbClr val="0070C0"/>
                </a:solidFill>
                <a:latin typeface="Times New Roman" panose="02020603050405020304" pitchFamily="18" charset="0"/>
                <a:cs typeface="Times New Roman" panose="02020603050405020304" pitchFamily="18" charset="0"/>
              </a:rPr>
              <a:t>”</a:t>
            </a:r>
          </a:p>
        </p:txBody>
      </p:sp>
      <p:pic>
        <p:nvPicPr>
          <p:cNvPr id="13" name="Picture 12"/>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10270" y="4728727"/>
            <a:ext cx="4962795" cy="5001873"/>
          </a:xfrm>
          <a:prstGeom prst="rect">
            <a:avLst/>
          </a:prstGeom>
        </p:spPr>
      </p:pic>
      <p:pic>
        <p:nvPicPr>
          <p:cNvPr id="7" name="Picture 6"/>
          <p:cNvPicPr>
            <a:picLocks noChangeAspect="1"/>
          </p:cNvPicPr>
          <p:nvPr/>
        </p:nvPicPr>
        <p:blipFill rotWithShape="1">
          <a:blip r:embed="rId23" cstate="print">
            <a:extLst>
              <a:ext uri="{28A0092B-C50C-407E-A947-70E740481C1C}">
                <a14:useLocalDpi xmlns:a14="http://schemas.microsoft.com/office/drawing/2010/main" val="0"/>
              </a:ext>
            </a:extLst>
          </a:blip>
          <a:srcRect l="3045" r="9076"/>
          <a:stretch/>
        </p:blipFill>
        <p:spPr>
          <a:xfrm rot="935275">
            <a:off x="8922302" y="1011291"/>
            <a:ext cx="8421712" cy="8534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Audio 7">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7648238" y="9647238"/>
            <a:ext cx="487362" cy="487362"/>
          </a:xfrm>
          <a:prstGeom prst="rect">
            <a:avLst/>
          </a:prstGeom>
        </p:spPr>
      </p:pic>
    </p:spTree>
    <p:custDataLst>
      <p:tags r:id="rId1"/>
    </p:custDataLst>
    <p:extLst>
      <p:ext uri="{BB962C8B-B14F-4D97-AF65-F5344CB8AC3E}">
        <p14:creationId xmlns:p14="http://schemas.microsoft.com/office/powerpoint/2010/main" val="2147915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87115">
        <p15:prstTrans prst="fracture"/>
      </p:transition>
    </mc:Choice>
    <mc:Fallback xmlns="">
      <p:transition spd="slow" advTm="871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 fill="hold"/>
                                        <p:tgtEl>
                                          <p:spTgt spid="12"/>
                                        </p:tgtEl>
                                      </p:cBhvr>
                                    </p:cmd>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225" fill="hold">
                                          <p:stCondLst>
                                            <p:cond delay="0"/>
                                          </p:stCondLst>
                                        </p:cTn>
                                        <p:tgtEl>
                                          <p:spTgt spid="16"/>
                                        </p:tgtEl>
                                        <p:attrNameLst>
                                          <p:attrName>r</p:attrName>
                                        </p:attrNameLst>
                                      </p:cBhvr>
                                    </p:animRot>
                                    <p:animRot by="-240000">
                                      <p:cBhvr>
                                        <p:cTn id="14" dur="450" fill="hold">
                                          <p:stCondLst>
                                            <p:cond delay="450"/>
                                          </p:stCondLst>
                                        </p:cTn>
                                        <p:tgtEl>
                                          <p:spTgt spid="16"/>
                                        </p:tgtEl>
                                        <p:attrNameLst>
                                          <p:attrName>r</p:attrName>
                                        </p:attrNameLst>
                                      </p:cBhvr>
                                    </p:animRot>
                                    <p:animRot by="240000">
                                      <p:cBhvr>
                                        <p:cTn id="15" dur="450" fill="hold">
                                          <p:stCondLst>
                                            <p:cond delay="900"/>
                                          </p:stCondLst>
                                        </p:cTn>
                                        <p:tgtEl>
                                          <p:spTgt spid="16"/>
                                        </p:tgtEl>
                                        <p:attrNameLst>
                                          <p:attrName>r</p:attrName>
                                        </p:attrNameLst>
                                      </p:cBhvr>
                                    </p:animRot>
                                    <p:animRot by="-240000">
                                      <p:cBhvr>
                                        <p:cTn id="16" dur="450" fill="hold">
                                          <p:stCondLst>
                                            <p:cond delay="1350"/>
                                          </p:stCondLst>
                                        </p:cTn>
                                        <p:tgtEl>
                                          <p:spTgt spid="16"/>
                                        </p:tgtEl>
                                        <p:attrNameLst>
                                          <p:attrName>r</p:attrName>
                                        </p:attrNameLst>
                                      </p:cBhvr>
                                    </p:animRot>
                                    <p:animRot by="120000">
                                      <p:cBhvr>
                                        <p:cTn id="17" dur="450" fill="hold">
                                          <p:stCondLst>
                                            <p:cond delay="1800"/>
                                          </p:stCondLst>
                                        </p:cTn>
                                        <p:tgtEl>
                                          <p:spTgt spid="16"/>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16"/>
                                        </p:tgtEl>
                                        <p:attrNameLst>
                                          <p:attrName>r</p:attrName>
                                        </p:attrNameLst>
                                      </p:cBhvr>
                                    </p:animRot>
                                    <p:animRot by="-240000">
                                      <p:cBhvr>
                                        <p:cTn id="22" dur="200" fill="hold">
                                          <p:stCondLst>
                                            <p:cond delay="200"/>
                                          </p:stCondLst>
                                        </p:cTn>
                                        <p:tgtEl>
                                          <p:spTgt spid="16"/>
                                        </p:tgtEl>
                                        <p:attrNameLst>
                                          <p:attrName>r</p:attrName>
                                        </p:attrNameLst>
                                      </p:cBhvr>
                                    </p:animRot>
                                    <p:animRot by="240000">
                                      <p:cBhvr>
                                        <p:cTn id="23" dur="200" fill="hold">
                                          <p:stCondLst>
                                            <p:cond delay="400"/>
                                          </p:stCondLst>
                                        </p:cTn>
                                        <p:tgtEl>
                                          <p:spTgt spid="16"/>
                                        </p:tgtEl>
                                        <p:attrNameLst>
                                          <p:attrName>r</p:attrName>
                                        </p:attrNameLst>
                                      </p:cBhvr>
                                    </p:animRot>
                                    <p:animRot by="-240000">
                                      <p:cBhvr>
                                        <p:cTn id="24" dur="200" fill="hold">
                                          <p:stCondLst>
                                            <p:cond delay="600"/>
                                          </p:stCondLst>
                                        </p:cTn>
                                        <p:tgtEl>
                                          <p:spTgt spid="16"/>
                                        </p:tgtEl>
                                        <p:attrNameLst>
                                          <p:attrName>r</p:attrName>
                                        </p:attrNameLst>
                                      </p:cBhvr>
                                    </p:animRot>
                                    <p:animRot by="120000">
                                      <p:cBhvr>
                                        <p:cTn id="25" dur="200" fill="hold">
                                          <p:stCondLst>
                                            <p:cond delay="800"/>
                                          </p:stCondLst>
                                        </p:cTn>
                                        <p:tgtEl>
                                          <p:spTgt spid="16"/>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16"/>
                                        </p:tgtEl>
                                        <p:attrNameLst>
                                          <p:attrName>r</p:attrName>
                                        </p:attrNameLst>
                                      </p:cBhvr>
                                    </p:animRot>
                                    <p:animRot by="-240000">
                                      <p:cBhvr>
                                        <p:cTn id="30" dur="200" fill="hold">
                                          <p:stCondLst>
                                            <p:cond delay="200"/>
                                          </p:stCondLst>
                                        </p:cTn>
                                        <p:tgtEl>
                                          <p:spTgt spid="16"/>
                                        </p:tgtEl>
                                        <p:attrNameLst>
                                          <p:attrName>r</p:attrName>
                                        </p:attrNameLst>
                                      </p:cBhvr>
                                    </p:animRot>
                                    <p:animRot by="240000">
                                      <p:cBhvr>
                                        <p:cTn id="31" dur="200" fill="hold">
                                          <p:stCondLst>
                                            <p:cond delay="400"/>
                                          </p:stCondLst>
                                        </p:cTn>
                                        <p:tgtEl>
                                          <p:spTgt spid="16"/>
                                        </p:tgtEl>
                                        <p:attrNameLst>
                                          <p:attrName>r</p:attrName>
                                        </p:attrNameLst>
                                      </p:cBhvr>
                                    </p:animRot>
                                    <p:animRot by="-240000">
                                      <p:cBhvr>
                                        <p:cTn id="32" dur="200" fill="hold">
                                          <p:stCondLst>
                                            <p:cond delay="600"/>
                                          </p:stCondLst>
                                        </p:cTn>
                                        <p:tgtEl>
                                          <p:spTgt spid="16"/>
                                        </p:tgtEl>
                                        <p:attrNameLst>
                                          <p:attrName>r</p:attrName>
                                        </p:attrNameLst>
                                      </p:cBhvr>
                                    </p:animRot>
                                    <p:animRot by="120000">
                                      <p:cBhvr>
                                        <p:cTn id="33" dur="200" fill="hold">
                                          <p:stCondLst>
                                            <p:cond delay="800"/>
                                          </p:stCondLst>
                                        </p:cTn>
                                        <p:tgtEl>
                                          <p:spTgt spid="1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randombar(horizont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xit" presetSubtype="21" fill="hold" nodeType="clickEffect">
                                  <p:stCondLst>
                                    <p:cond delay="0"/>
                                  </p:stCondLst>
                                  <p:childTnLst>
                                    <p:animEffect transition="out" filter="barn(inVertical)">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6024" fill="hold"/>
                                        <p:tgtEl>
                                          <p:spTgt spid="10"/>
                                        </p:tgtEl>
                                      </p:cBhvr>
                                    </p:cmd>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grpId="1" nodeType="clickEffect">
                                  <p:stCondLst>
                                    <p:cond delay="0"/>
                                  </p:stCondLst>
                                  <p:childTnLst>
                                    <p:animEffect transition="out" filter="barn(inVertical)">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6" presetClass="exit" presetSubtype="21" fill="hold" nodeType="withEffect">
                                  <p:stCondLst>
                                    <p:cond delay="0"/>
                                  </p:stCondLst>
                                  <p:childTnLst>
                                    <p:animEffect transition="out" filter="barn(inVertical)">
                                      <p:cBhvr>
                                        <p:cTn id="59" dur="500"/>
                                        <p:tgtEl>
                                          <p:spTgt spid="10"/>
                                        </p:tgtEl>
                                      </p:cBhvr>
                                    </p:animEffect>
                                    <p:set>
                                      <p:cBhvr>
                                        <p:cTn id="60" dur="1" fill="hold">
                                          <p:stCondLst>
                                            <p:cond delay="499"/>
                                          </p:stCondLst>
                                        </p:cTn>
                                        <p:tgtEl>
                                          <p:spTgt spid="10"/>
                                        </p:tgtEl>
                                        <p:attrNameLst>
                                          <p:attrName>style.visibility</p:attrName>
                                        </p:attrNameLst>
                                      </p:cBhvr>
                                      <p:to>
                                        <p:strVal val="hidden"/>
                                      </p:to>
                                    </p:set>
                                    <p:cmd type="call" cmd="stop">
                                      <p:cBhvr>
                                        <p:cTn id="61" dur="1">
                                          <p:stCondLst>
                                            <p:cond delay="499"/>
                                          </p:stCondLst>
                                        </p:cTn>
                                        <p:tgtEl>
                                          <p:spTgt spid="10"/>
                                        </p:tgtEl>
                                      </p:cBhvr>
                                    </p:cmd>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randombar(horizontal)">
                                      <p:cBhvr>
                                        <p:cTn id="66" dur="500"/>
                                        <p:tgtEl>
                                          <p:spTgt spid="16"/>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randombar(horizontal)">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xit" presetSubtype="21" fill="hold" nodeType="clickEffect">
                                  <p:stCondLst>
                                    <p:cond delay="0"/>
                                  </p:stCondLst>
                                  <p:childTnLst>
                                    <p:animEffect transition="out" filter="barn(inVertical)">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6" presetClass="exit" presetSubtype="21" fill="hold" grpId="1" nodeType="clickEffect">
                                  <p:stCondLst>
                                    <p:cond delay="0"/>
                                  </p:stCondLst>
                                  <p:childTnLst>
                                    <p:animEffect transition="out" filter="barn(inVertical)">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 calcmode="lin" valueType="num">
                                      <p:cBhvr>
                                        <p:cTn id="84" dur="1000" fill="hold"/>
                                        <p:tgtEl>
                                          <p:spTgt spid="22"/>
                                        </p:tgtEl>
                                        <p:attrNameLst>
                                          <p:attrName>ppt_w</p:attrName>
                                        </p:attrNameLst>
                                      </p:cBhvr>
                                      <p:tavLst>
                                        <p:tav tm="0">
                                          <p:val>
                                            <p:fltVal val="0"/>
                                          </p:val>
                                        </p:tav>
                                        <p:tav tm="100000">
                                          <p:val>
                                            <p:strVal val="#ppt_w"/>
                                          </p:val>
                                        </p:tav>
                                      </p:tavLst>
                                    </p:anim>
                                    <p:anim calcmode="lin" valueType="num">
                                      <p:cBhvr>
                                        <p:cTn id="85" dur="1000" fill="hold"/>
                                        <p:tgtEl>
                                          <p:spTgt spid="22"/>
                                        </p:tgtEl>
                                        <p:attrNameLst>
                                          <p:attrName>ppt_h</p:attrName>
                                        </p:attrNameLst>
                                      </p:cBhvr>
                                      <p:tavLst>
                                        <p:tav tm="0">
                                          <p:val>
                                            <p:fltVal val="0"/>
                                          </p:val>
                                        </p:tav>
                                        <p:tav tm="100000">
                                          <p:val>
                                            <p:strVal val="#ppt_h"/>
                                          </p:val>
                                        </p:tav>
                                      </p:tavLst>
                                    </p:anim>
                                    <p:anim calcmode="lin" valueType="num">
                                      <p:cBhvr>
                                        <p:cTn id="86" dur="1000" fill="hold"/>
                                        <p:tgtEl>
                                          <p:spTgt spid="22"/>
                                        </p:tgtEl>
                                        <p:attrNameLst>
                                          <p:attrName>style.rotation</p:attrName>
                                        </p:attrNameLst>
                                      </p:cBhvr>
                                      <p:tavLst>
                                        <p:tav tm="0">
                                          <p:val>
                                            <p:fltVal val="90"/>
                                          </p:val>
                                        </p:tav>
                                        <p:tav tm="100000">
                                          <p:val>
                                            <p:fltVal val="0"/>
                                          </p:val>
                                        </p:tav>
                                      </p:tavLst>
                                    </p:anim>
                                    <p:animEffect transition="in" filter="fade">
                                      <p:cBhvr>
                                        <p:cTn id="87" dur="1000"/>
                                        <p:tgtEl>
                                          <p:spTgt spid="22"/>
                                        </p:tgtEl>
                                      </p:cBhvr>
                                    </p:animEffect>
                                  </p:childTnLst>
                                </p:cTn>
                              </p:par>
                              <p:par>
                                <p:cTn id="88" presetID="31" presetClass="entr" presetSubtype="0" fill="hold" nodeType="withEffect">
                                  <p:stCondLst>
                                    <p:cond delay="0"/>
                                  </p:stCondLst>
                                  <p:childTnLst>
                                    <p:set>
                                      <p:cBhvr>
                                        <p:cTn id="89" dur="1" fill="hold">
                                          <p:stCondLst>
                                            <p:cond delay="0"/>
                                          </p:stCondLst>
                                        </p:cTn>
                                        <p:tgtEl>
                                          <p:spTgt spid="7"/>
                                        </p:tgtEl>
                                        <p:attrNameLst>
                                          <p:attrName>style.visibility</p:attrName>
                                        </p:attrNameLst>
                                      </p:cBhvr>
                                      <p:to>
                                        <p:strVal val="visible"/>
                                      </p:to>
                                    </p:set>
                                    <p:anim calcmode="lin" valueType="num">
                                      <p:cBhvr>
                                        <p:cTn id="90" dur="1000" fill="hold"/>
                                        <p:tgtEl>
                                          <p:spTgt spid="7"/>
                                        </p:tgtEl>
                                        <p:attrNameLst>
                                          <p:attrName>ppt_w</p:attrName>
                                        </p:attrNameLst>
                                      </p:cBhvr>
                                      <p:tavLst>
                                        <p:tav tm="0">
                                          <p:val>
                                            <p:fltVal val="0"/>
                                          </p:val>
                                        </p:tav>
                                        <p:tav tm="100000">
                                          <p:val>
                                            <p:strVal val="#ppt_w"/>
                                          </p:val>
                                        </p:tav>
                                      </p:tavLst>
                                    </p:anim>
                                    <p:anim calcmode="lin" valueType="num">
                                      <p:cBhvr>
                                        <p:cTn id="91" dur="1000" fill="hold"/>
                                        <p:tgtEl>
                                          <p:spTgt spid="7"/>
                                        </p:tgtEl>
                                        <p:attrNameLst>
                                          <p:attrName>ppt_h</p:attrName>
                                        </p:attrNameLst>
                                      </p:cBhvr>
                                      <p:tavLst>
                                        <p:tav tm="0">
                                          <p:val>
                                            <p:fltVal val="0"/>
                                          </p:val>
                                        </p:tav>
                                        <p:tav tm="100000">
                                          <p:val>
                                            <p:strVal val="#ppt_h"/>
                                          </p:val>
                                        </p:tav>
                                      </p:tavLst>
                                    </p:anim>
                                    <p:anim calcmode="lin" valueType="num">
                                      <p:cBhvr>
                                        <p:cTn id="92" dur="1000" fill="hold"/>
                                        <p:tgtEl>
                                          <p:spTgt spid="7"/>
                                        </p:tgtEl>
                                        <p:attrNameLst>
                                          <p:attrName>style.rotation</p:attrName>
                                        </p:attrNameLst>
                                      </p:cBhvr>
                                      <p:tavLst>
                                        <p:tav tm="0">
                                          <p:val>
                                            <p:fltVal val="90"/>
                                          </p:val>
                                        </p:tav>
                                        <p:tav tm="100000">
                                          <p:val>
                                            <p:fltVal val="0"/>
                                          </p:val>
                                        </p:tav>
                                      </p:tavLst>
                                    </p:anim>
                                    <p:animEffect transition="in" filter="fade">
                                      <p:cBhvr>
                                        <p:cTn id="93" dur="1000"/>
                                        <p:tgtEl>
                                          <p:spTgt spid="7"/>
                                        </p:tgtEl>
                                      </p:cBhvr>
                                    </p:animEffect>
                                  </p:childTnLst>
                                </p:cTn>
                              </p:par>
                            </p:childTnLst>
                          </p:cTn>
                        </p:par>
                      </p:childTnLst>
                    </p:cTn>
                  </p:par>
                  <p:par>
                    <p:cTn id="94" fill="hold">
                      <p:stCondLst>
                        <p:cond delay="indefinite"/>
                      </p:stCondLst>
                      <p:childTnLst>
                        <p:par>
                          <p:cTn id="95" fill="hold">
                            <p:stCondLst>
                              <p:cond delay="0"/>
                            </p:stCondLst>
                            <p:childTnLst>
                              <p:par>
                                <p:cTn id="96" presetID="31" presetClass="entr" presetSubtype="0" fill="hold" nodeType="clickEffect">
                                  <p:stCondLst>
                                    <p:cond delay="0"/>
                                  </p:stCondLst>
                                  <p:childTnLst>
                                    <p:set>
                                      <p:cBhvr>
                                        <p:cTn id="97" dur="1" fill="hold">
                                          <p:stCondLst>
                                            <p:cond delay="0"/>
                                          </p:stCondLst>
                                        </p:cTn>
                                        <p:tgtEl>
                                          <p:spTgt spid="13"/>
                                        </p:tgtEl>
                                        <p:attrNameLst>
                                          <p:attrName>style.visibility</p:attrName>
                                        </p:attrNameLst>
                                      </p:cBhvr>
                                      <p:to>
                                        <p:strVal val="visible"/>
                                      </p:to>
                                    </p:set>
                                    <p:anim calcmode="lin" valueType="num">
                                      <p:cBhvr>
                                        <p:cTn id="98" dur="1000" fill="hold"/>
                                        <p:tgtEl>
                                          <p:spTgt spid="13"/>
                                        </p:tgtEl>
                                        <p:attrNameLst>
                                          <p:attrName>ppt_w</p:attrName>
                                        </p:attrNameLst>
                                      </p:cBhvr>
                                      <p:tavLst>
                                        <p:tav tm="0">
                                          <p:val>
                                            <p:fltVal val="0"/>
                                          </p:val>
                                        </p:tav>
                                        <p:tav tm="100000">
                                          <p:val>
                                            <p:strVal val="#ppt_w"/>
                                          </p:val>
                                        </p:tav>
                                      </p:tavLst>
                                    </p:anim>
                                    <p:anim calcmode="lin" valueType="num">
                                      <p:cBhvr>
                                        <p:cTn id="99" dur="1000" fill="hold"/>
                                        <p:tgtEl>
                                          <p:spTgt spid="13"/>
                                        </p:tgtEl>
                                        <p:attrNameLst>
                                          <p:attrName>ppt_h</p:attrName>
                                        </p:attrNameLst>
                                      </p:cBhvr>
                                      <p:tavLst>
                                        <p:tav tm="0">
                                          <p:val>
                                            <p:fltVal val="0"/>
                                          </p:val>
                                        </p:tav>
                                        <p:tav tm="100000">
                                          <p:val>
                                            <p:strVal val="#ppt_h"/>
                                          </p:val>
                                        </p:tav>
                                      </p:tavLst>
                                    </p:anim>
                                    <p:anim calcmode="lin" valueType="num">
                                      <p:cBhvr>
                                        <p:cTn id="100" dur="1000" fill="hold"/>
                                        <p:tgtEl>
                                          <p:spTgt spid="13"/>
                                        </p:tgtEl>
                                        <p:attrNameLst>
                                          <p:attrName>style.rotation</p:attrName>
                                        </p:attrNameLst>
                                      </p:cBhvr>
                                      <p:tavLst>
                                        <p:tav tm="0">
                                          <p:val>
                                            <p:fltVal val="90"/>
                                          </p:val>
                                        </p:tav>
                                        <p:tav tm="100000">
                                          <p:val>
                                            <p:fltVal val="0"/>
                                          </p:val>
                                        </p:tav>
                                      </p:tavLst>
                                    </p:anim>
                                    <p:animEffect transition="in" filter="fade">
                                      <p:cBhvr>
                                        <p:cTn id="10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2" fill="hold" display="0">
                  <p:stCondLst>
                    <p:cond delay="indefinite"/>
                  </p:stCondLst>
                </p:cTn>
                <p:tgtEl>
                  <p:spTgt spid="10"/>
                </p:tgtEl>
              </p:cMediaNode>
            </p:video>
            <p:audio>
              <p:cMediaNode vol="17073" numSld="999">
                <p:cTn id="103" fill="hold" display="0">
                  <p:stCondLst>
                    <p:cond delay="indefinite"/>
                  </p:stCondLst>
                  <p:endCondLst>
                    <p:cond evt="onStopAudio" delay="0">
                      <p:tgtEl>
                        <p:sldTgt/>
                      </p:tgtEl>
                    </p:cond>
                  </p:endCondLst>
                </p:cTn>
                <p:tgtEl>
                  <p:spTgt spid="12"/>
                </p:tgtEl>
              </p:cMediaNode>
            </p:audio>
            <p:audio isNarration="1">
              <p:cMediaNode vol="80000" showWhenStopped="0">
                <p:cTn id="104" fill="hold" display="0">
                  <p:stCondLst>
                    <p:cond delay="indefinite"/>
                  </p:stCondLst>
                  <p:endCondLst>
                    <p:cond evt="onStopAudio" delay="0">
                      <p:tgtEl>
                        <p:sldTgt/>
                      </p:tgtEl>
                    </p:cond>
                  </p:endCondLst>
                </p:cTn>
                <p:tgtEl>
                  <p:spTgt spid="8"/>
                </p:tgtEl>
              </p:cMediaNode>
            </p:audio>
          </p:childTnLst>
        </p:cTn>
      </p:par>
    </p:tnLst>
    <p:bldLst>
      <p:bldP spid="18" grpId="0"/>
      <p:bldP spid="18" grpId="1"/>
      <p:bldP spid="20" grpId="0"/>
      <p:bldP spid="20" grpId="1"/>
      <p:bldP spid="22" grpId="0"/>
    </p:bldLst>
  </p:timing>
  <p:extLst mod="1">
    <p:ext uri="{E180D4A7-C9FB-4DFB-919C-405C955672EB}">
      <p14:showEvtLst xmlns:p14="http://schemas.microsoft.com/office/powerpoint/2010/main">
        <p14:playEvt time="0" objId="12"/>
        <p14:stopEvt time="25569" objId="12"/>
        <p14:playEvt time="30892" objId="10"/>
        <p14:stopEvt time="37099" objId="1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6661908" y="5074580"/>
            <a:ext cx="4515702" cy="5225487"/>
          </a:xfrm>
          <a:prstGeom prst="ellipse">
            <a:avLst/>
          </a:prstGeom>
          <a:ln>
            <a:noFill/>
          </a:ln>
          <a:effectLst>
            <a:softEdge rad="112500"/>
          </a:effectLst>
        </p:spPr>
      </p:pic>
      <p:pic>
        <p:nvPicPr>
          <p:cNvPr id="7" name="Picture 6"/>
          <p:cNvPicPr>
            <a:picLocks noChangeAspect="1"/>
          </p:cNvPicPr>
          <p:nvPr/>
        </p:nvPicPr>
        <p:blipFill>
          <a:blip r:embed="rId7"/>
          <a:stretch>
            <a:fillRect/>
          </a:stretch>
        </p:blipFill>
        <p:spPr>
          <a:xfrm>
            <a:off x="12611629" y="1790700"/>
            <a:ext cx="4296629" cy="5185661"/>
          </a:xfrm>
          <a:prstGeom prst="ellipse">
            <a:avLst/>
          </a:prstGeom>
          <a:ln>
            <a:noFill/>
          </a:ln>
          <a:effectLst>
            <a:softEdge rad="112500"/>
          </a:effectLst>
        </p:spPr>
      </p:pic>
      <p:pic>
        <p:nvPicPr>
          <p:cNvPr id="8" name="Picture 7"/>
          <p:cNvPicPr>
            <a:picLocks noChangeAspect="1"/>
          </p:cNvPicPr>
          <p:nvPr/>
        </p:nvPicPr>
        <p:blipFill rotWithShape="1">
          <a:blip r:embed="rId8"/>
          <a:srcRect t="2631" r="5856"/>
          <a:stretch/>
        </p:blipFill>
        <p:spPr>
          <a:xfrm>
            <a:off x="990600" y="1333500"/>
            <a:ext cx="4479132" cy="5286375"/>
          </a:xfrm>
          <a:prstGeom prst="ellipse">
            <a:avLst/>
          </a:prstGeom>
          <a:ln>
            <a:noFill/>
          </a:ln>
          <a:effectLst>
            <a:softEdge rad="112500"/>
          </a:effectLst>
        </p:spPr>
      </p:pic>
      <p:sp>
        <p:nvSpPr>
          <p:cNvPr id="11" name="TextBox 10"/>
          <p:cNvSpPr txBox="1"/>
          <p:nvPr/>
        </p:nvSpPr>
        <p:spPr>
          <a:xfrm>
            <a:off x="5737532" y="1333500"/>
            <a:ext cx="6606296" cy="2123658"/>
          </a:xfrm>
          <a:prstGeom prst="rect">
            <a:avLst/>
          </a:prstGeom>
          <a:noFill/>
        </p:spPr>
        <p:txBody>
          <a:bodyPr wrap="none" rtlCol="0">
            <a:prstTxWarp prst="textWave2">
              <a:avLst/>
            </a:prstTxWarp>
            <a:spAutoFit/>
          </a:bodyPr>
          <a:lstStyle/>
          <a:p>
            <a:r>
              <a:rPr lang="en-US" sz="6600" b="1" dirty="0" err="1">
                <a:solidFill>
                  <a:srgbClr val="FF0000"/>
                </a:solidFill>
                <a:latin typeface="Times New Roman" panose="02020603050405020304" pitchFamily="18" charset="0"/>
                <a:cs typeface="Times New Roman" panose="02020603050405020304" pitchFamily="18" charset="0"/>
              </a:rPr>
              <a:t>Nốt</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nhạc</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thứ</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hai</a:t>
            </a:r>
            <a:endParaRPr lang="en-US" sz="6600" b="1" dirty="0">
              <a:solidFill>
                <a:srgbClr val="FF0000"/>
              </a:solidFill>
              <a:latin typeface="Times New Roman" panose="02020603050405020304" pitchFamily="18" charset="0"/>
              <a:cs typeface="Times New Roman" panose="02020603050405020304" pitchFamily="18" charset="0"/>
            </a:endParaRPr>
          </a:p>
          <a:p>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Bắt</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đầu</a:t>
            </a:r>
            <a:endParaRPr lang="en-US" sz="6600" b="1" dirty="0">
              <a:solidFill>
                <a:srgbClr val="FF0000"/>
              </a:solidFill>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7648238" y="9647238"/>
            <a:ext cx="487362" cy="487362"/>
          </a:xfrm>
          <a:prstGeom prst="rect">
            <a:avLst/>
          </a:prstGeom>
        </p:spPr>
      </p:pic>
    </p:spTree>
    <p:custDataLst>
      <p:tags r:id="rId1"/>
    </p:custDataLst>
    <p:extLst>
      <p:ext uri="{BB962C8B-B14F-4D97-AF65-F5344CB8AC3E}">
        <p14:creationId xmlns:p14="http://schemas.microsoft.com/office/powerpoint/2010/main" val="384901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615">
        <p15:prstTrans prst="pageCurlDouble"/>
      </p:transition>
    </mc:Choice>
    <mc:Fallback xmlns="">
      <p:transition spd="slow" advTm="96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2000" fill="hold"/>
                                        <p:tgtEl>
                                          <p:spTgt spid="11">
                                            <p:txEl>
                                              <p:pRg st="0" end="0"/>
                                            </p:txEl>
                                          </p:spTgt>
                                        </p:tgtEl>
                                        <p:attrNameLst>
                                          <p:attrName>style.color</p:attrName>
                                        </p:attrNameLst>
                                      </p:cBhvr>
                                      <p:to>
                                        <p:clrVal>
                                          <a:srgbClr val="0070C0"/>
                                        </p:clrVal>
                                      </p:to>
                                    </p:set>
                                    <p:set>
                                      <p:cBhvr>
                                        <p:cTn id="11" dur="2000" fill="hold"/>
                                        <p:tgtEl>
                                          <p:spTgt spid="11">
                                            <p:txEl>
                                              <p:pRg st="0" end="0"/>
                                            </p:txEl>
                                          </p:spTgt>
                                        </p:tgtEl>
                                        <p:attrNameLst>
                                          <p:attrName>fillcolor</p:attrName>
                                        </p:attrNameLst>
                                      </p:cBhvr>
                                      <p:to>
                                        <p:clrVal>
                                          <a:srgbClr val="0070C0"/>
                                        </p:clrVal>
                                      </p:to>
                                    </p:set>
                                    <p:set>
                                      <p:cBhvr>
                                        <p:cTn id="12" dur="2000" fill="hold"/>
                                        <p:tgtEl>
                                          <p:spTgt spid="11">
                                            <p:txEl>
                                              <p:pRg st="0" end="0"/>
                                            </p:txEl>
                                          </p:spTgt>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7"/>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6" presetClass="emph" presetSubtype="0" fill="hold" nodeType="clickEffect">
                                  <p:stCondLst>
                                    <p:cond delay="0"/>
                                  </p:stCondLst>
                                  <p:iterate type="lt">
                                    <p:tmPct val="4000"/>
                                  </p:iterate>
                                  <p:childTnLst>
                                    <p:set>
                                      <p:cBhvr override="childStyle">
                                        <p:cTn id="20" dur="1000" fill="hold"/>
                                        <p:tgtEl>
                                          <p:spTgt spid="11">
                                            <p:txEl>
                                              <p:pRg st="1" end="1"/>
                                            </p:txEl>
                                          </p:spTgt>
                                        </p:tgtEl>
                                        <p:attrNameLst>
                                          <p:attrName>style.color</p:attrName>
                                        </p:attrNameLst>
                                      </p:cBhvr>
                                      <p:to>
                                        <p:clrVal>
                                          <a:srgbClr val="0070C0"/>
                                        </p:clrVal>
                                      </p:to>
                                    </p:set>
                                    <p:set>
                                      <p:cBhvr>
                                        <p:cTn id="21" dur="1000" fill="hold"/>
                                        <p:tgtEl>
                                          <p:spTgt spid="11">
                                            <p:txEl>
                                              <p:pRg st="1" end="1"/>
                                            </p:txEl>
                                          </p:spTgt>
                                        </p:tgtEl>
                                        <p:attrNameLst>
                                          <p:attrName>fillcolor</p:attrName>
                                        </p:attrNameLst>
                                      </p:cBhvr>
                                      <p:to>
                                        <p:clrVal>
                                          <a:srgbClr val="0070C0"/>
                                        </p:clrVal>
                                      </p:to>
                                    </p:set>
                                    <p:set>
                                      <p:cBhvr>
                                        <p:cTn id="22" dur="1000" fill="hold"/>
                                        <p:tgtEl>
                                          <p:spTgt spid="11">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9"/>
          <a:srcRect l="7929" t="14522" r="8438" b="14913"/>
          <a:stretch>
            <a:fillRect/>
          </a:stretch>
        </p:blipFill>
        <p:spPr>
          <a:xfrm>
            <a:off x="0" y="0"/>
            <a:ext cx="18288000" cy="11696700"/>
          </a:xfrm>
          <a:prstGeom prst="rect">
            <a:avLst/>
          </a:prstGeom>
        </p:spPr>
      </p:pic>
      <p:grpSp>
        <p:nvGrpSpPr>
          <p:cNvPr id="3" name="Group 3"/>
          <p:cNvGrpSpPr/>
          <p:nvPr/>
        </p:nvGrpSpPr>
        <p:grpSpPr>
          <a:xfrm>
            <a:off x="0" y="25534"/>
            <a:ext cx="6324600" cy="11671165"/>
            <a:chOff x="0" y="0"/>
            <a:chExt cx="7913970" cy="14069280"/>
          </a:xfrm>
        </p:grpSpPr>
        <p:sp>
          <p:nvSpPr>
            <p:cNvPr id="4" name="AutoShape 4"/>
            <p:cNvSpPr/>
            <p:nvPr/>
          </p:nvSpPr>
          <p:spPr>
            <a:xfrm>
              <a:off x="0" y="0"/>
              <a:ext cx="7913970" cy="14069280"/>
            </a:xfrm>
            <a:prstGeom prst="rect">
              <a:avLst/>
            </a:prstGeom>
            <a:solidFill>
              <a:srgbClr val="FDFCF5"/>
            </a:solidFill>
          </p:spPr>
        </p:sp>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flipV="1">
              <a:off x="-3077655" y="3077655"/>
              <a:ext cx="14069280" cy="7913970"/>
            </a:xfrm>
            <a:prstGeom prst="rect">
              <a:avLst/>
            </a:prstGeom>
          </p:spPr>
        </p:pic>
      </p:grpSp>
      <p:pic>
        <p:nvPicPr>
          <p:cNvPr id="40" name="Picture 4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7730172" flipV="1">
            <a:off x="14669009" y="9010729"/>
            <a:ext cx="3032291" cy="5294477"/>
          </a:xfrm>
          <a:prstGeom prst="rect">
            <a:avLst/>
          </a:prstGeom>
        </p:spPr>
      </p:pic>
      <p:pic>
        <p:nvPicPr>
          <p:cNvPr id="41" name="Picture 4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412269" y="9878224"/>
            <a:ext cx="720160" cy="984835"/>
          </a:xfrm>
          <a:prstGeom prst="rect">
            <a:avLst/>
          </a:prstGeom>
        </p:spPr>
      </p:pic>
      <p:pic>
        <p:nvPicPr>
          <p:cNvPr id="42" name="Picture 4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flipH="1">
            <a:off x="15363845" y="10001499"/>
            <a:ext cx="959606" cy="1312282"/>
          </a:xfrm>
          <a:prstGeom prst="rect">
            <a:avLst/>
          </a:prstGeom>
        </p:spPr>
      </p:pic>
      <p:sp>
        <p:nvSpPr>
          <p:cNvPr id="24" name="TextBox 23"/>
          <p:cNvSpPr txBox="1"/>
          <p:nvPr/>
        </p:nvSpPr>
        <p:spPr>
          <a:xfrm>
            <a:off x="10773660" y="4555445"/>
            <a:ext cx="6840334" cy="923330"/>
          </a:xfrm>
          <a:prstGeom prst="rect">
            <a:avLst/>
          </a:prstGeom>
          <a:noFill/>
        </p:spPr>
        <p:txBody>
          <a:bodyPr wrap="none" rtlCol="0">
            <a:spAutoFit/>
          </a:bodyPr>
          <a:lstStyle/>
          <a:p>
            <a:r>
              <a:rPr lang="en-US" sz="4000"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Bé</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hãy</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đoán</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đi</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nào</a:t>
            </a:r>
            <a:r>
              <a:rPr lang="en-US" sz="5400" b="1" dirty="0" smtClean="0">
                <a:solidFill>
                  <a:srgbClr val="0070C0"/>
                </a:solidFill>
                <a:latin typeface="Times New Roman" panose="02020603050405020304" pitchFamily="18" charset="0"/>
                <a:cs typeface="Times New Roman" panose="02020603050405020304" pitchFamily="18" charset="0"/>
              </a:rPr>
              <a:t>!</a:t>
            </a:r>
          </a:p>
        </p:txBody>
      </p:sp>
      <p:sp>
        <p:nvSpPr>
          <p:cNvPr id="25" name="TextBox 24"/>
          <p:cNvSpPr txBox="1"/>
          <p:nvPr/>
        </p:nvSpPr>
        <p:spPr>
          <a:xfrm>
            <a:off x="11366009" y="3724449"/>
            <a:ext cx="6898042" cy="1754326"/>
          </a:xfrm>
          <a:prstGeom prst="rect">
            <a:avLst/>
          </a:prstGeom>
          <a:noFill/>
        </p:spPr>
        <p:txBody>
          <a:bodyPr wrap="none" rtlCol="0">
            <a:spAutoFit/>
          </a:bodyPr>
          <a:lstStyle/>
          <a:p>
            <a:r>
              <a:rPr lang="en-US" sz="5400" b="1" dirty="0" err="1" smtClean="0">
                <a:solidFill>
                  <a:srgbClr val="0070C0"/>
                </a:solidFill>
                <a:latin typeface="Times New Roman" panose="02020603050405020304" pitchFamily="18" charset="0"/>
                <a:cs typeface="Times New Roman" panose="02020603050405020304" pitchFamily="18" charset="0"/>
              </a:rPr>
              <a:t>Chúng</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mình</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cùng</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xem</a:t>
            </a:r>
            <a:endParaRPr lang="en-US" sz="5400" b="1" dirty="0" smtClean="0">
              <a:solidFill>
                <a:srgbClr val="0070C0"/>
              </a:solidFill>
              <a:latin typeface="Times New Roman" panose="02020603050405020304" pitchFamily="18" charset="0"/>
              <a:cs typeface="Times New Roman" panose="02020603050405020304" pitchFamily="18" charset="0"/>
            </a:endParaRPr>
          </a:p>
          <a:p>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Kết</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quả</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nhé</a:t>
            </a:r>
            <a:r>
              <a:rPr lang="en-US" sz="5400" b="1" dirty="0" smtClean="0">
                <a:solidFill>
                  <a:srgbClr val="0070C0"/>
                </a:solidFill>
                <a:latin typeface="Times New Roman" panose="02020603050405020304" pitchFamily="18" charset="0"/>
                <a:cs typeface="Times New Roman" panose="02020603050405020304" pitchFamily="18" charset="0"/>
              </a:rPr>
              <a:t>!</a:t>
            </a:r>
          </a:p>
        </p:txBody>
      </p:sp>
      <p:sp>
        <p:nvSpPr>
          <p:cNvPr id="19" name="TextBox 18"/>
          <p:cNvSpPr txBox="1"/>
          <p:nvPr/>
        </p:nvSpPr>
        <p:spPr>
          <a:xfrm>
            <a:off x="10619480" y="2996201"/>
            <a:ext cx="7851829" cy="2123658"/>
          </a:xfrm>
          <a:prstGeom prst="rect">
            <a:avLst/>
          </a:prstGeom>
          <a:noFill/>
        </p:spPr>
        <p:txBody>
          <a:bodyPr wrap="none" rtlCol="0">
            <a:spAutoFit/>
          </a:bodyPr>
          <a:lstStyle/>
          <a:p>
            <a:r>
              <a:rPr lang="en-US" sz="4400" b="1" dirty="0" err="1" smtClean="0">
                <a:solidFill>
                  <a:srgbClr val="0070C0"/>
                </a:solidFill>
                <a:latin typeface="Times New Roman" panose="02020603050405020304" pitchFamily="18" charset="0"/>
                <a:cs typeface="Times New Roman" panose="02020603050405020304" pitchFamily="18" charset="0"/>
              </a:rPr>
              <a:t>Giai</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điệu</a:t>
            </a:r>
            <a:r>
              <a:rPr lang="en-US" sz="4400" b="1" dirty="0" smtClean="0">
                <a:solidFill>
                  <a:srgbClr val="0070C0"/>
                </a:solidFill>
                <a:latin typeface="Times New Roman" panose="02020603050405020304" pitchFamily="18" charset="0"/>
                <a:cs typeface="Times New Roman" panose="02020603050405020304" pitchFamily="18" charset="0"/>
              </a:rPr>
              <a:t> ở </a:t>
            </a:r>
            <a:r>
              <a:rPr lang="en-US" sz="4400" b="1" dirty="0" err="1" smtClean="0">
                <a:solidFill>
                  <a:srgbClr val="0070C0"/>
                </a:solidFill>
                <a:latin typeface="Times New Roman" panose="02020603050405020304" pitchFamily="18" charset="0"/>
                <a:cs typeface="Times New Roman" panose="02020603050405020304" pitchFamily="18" charset="0"/>
              </a:rPr>
              <a:t>nốt</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nhạc</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thứ</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hai</a:t>
            </a:r>
            <a:endParaRPr lang="en-US" sz="4400" b="1" dirty="0" smtClean="0">
              <a:solidFill>
                <a:srgbClr val="0070C0"/>
              </a:solidFill>
              <a:latin typeface="Times New Roman" panose="02020603050405020304" pitchFamily="18" charset="0"/>
              <a:cs typeface="Times New Roman" panose="02020603050405020304" pitchFamily="18" charset="0"/>
            </a:endParaRPr>
          </a:p>
          <a:p>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l</a:t>
            </a:r>
            <a:r>
              <a:rPr lang="en-US" sz="4400" b="1" dirty="0" err="1" smtClean="0">
                <a:solidFill>
                  <a:srgbClr val="0070C0"/>
                </a:solidFill>
                <a:latin typeface="Times New Roman" panose="02020603050405020304" pitchFamily="18" charset="0"/>
                <a:cs typeface="Times New Roman" panose="02020603050405020304" pitchFamily="18" charset="0"/>
              </a:rPr>
              <a:t>à</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bài</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hát</a:t>
            </a:r>
            <a:r>
              <a:rPr lang="en-US" sz="4400" b="1" dirty="0" smtClean="0">
                <a:solidFill>
                  <a:srgbClr val="0070C0"/>
                </a:solidFill>
                <a:latin typeface="Times New Roman" panose="02020603050405020304" pitchFamily="18" charset="0"/>
                <a:cs typeface="Times New Roman" panose="02020603050405020304" pitchFamily="18" charset="0"/>
              </a:rPr>
              <a:t>:</a:t>
            </a:r>
          </a:p>
          <a:p>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Cô</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dạy</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bé</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bài</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học</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giao</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thông</a:t>
            </a:r>
            <a:r>
              <a:rPr lang="en-US" sz="4400" b="1" dirty="0" smtClean="0">
                <a:solidFill>
                  <a:srgbClr val="0070C0"/>
                </a:solidFill>
                <a:latin typeface="Times New Roman" panose="02020603050405020304" pitchFamily="18" charset="0"/>
                <a:cs typeface="Times New Roman" panose="02020603050405020304" pitchFamily="18" charset="0"/>
              </a:rPr>
              <a:t>”</a:t>
            </a:r>
          </a:p>
        </p:txBody>
      </p:sp>
      <p:grpSp>
        <p:nvGrpSpPr>
          <p:cNvPr id="21" name="Group 12"/>
          <p:cNvGrpSpPr/>
          <p:nvPr/>
        </p:nvGrpSpPr>
        <p:grpSpPr>
          <a:xfrm rot="20846266">
            <a:off x="703927" y="580471"/>
            <a:ext cx="10123900" cy="10535756"/>
            <a:chOff x="0" y="0"/>
            <a:chExt cx="4165572" cy="3180366"/>
          </a:xfrm>
        </p:grpSpPr>
        <p:sp>
          <p:nvSpPr>
            <p:cNvPr id="22" name="Freeform 13"/>
            <p:cNvSpPr/>
            <p:nvPr/>
          </p:nvSpPr>
          <p:spPr>
            <a:xfrm>
              <a:off x="0" y="-4073"/>
              <a:ext cx="4171962" cy="3186969"/>
            </a:xfrm>
            <a:custGeom>
              <a:avLst/>
              <a:gdLst/>
              <a:ahLst/>
              <a:cxnLst/>
              <a:rect l="l" t="t" r="r" b="b"/>
              <a:pathLst>
                <a:path w="4171962" h="3186969">
                  <a:moveTo>
                    <a:pt x="3544185" y="3132491"/>
                  </a:moveTo>
                  <a:cubicBezTo>
                    <a:pt x="3544185" y="3132491"/>
                    <a:pt x="2813310" y="3186969"/>
                    <a:pt x="2313824" y="3184347"/>
                  </a:cubicBezTo>
                  <a:cubicBezTo>
                    <a:pt x="1798336" y="3182185"/>
                    <a:pt x="1057074" y="3174360"/>
                    <a:pt x="1057074" y="3174360"/>
                  </a:cubicBezTo>
                  <a:cubicBezTo>
                    <a:pt x="812932" y="3165526"/>
                    <a:pt x="449110" y="3144295"/>
                    <a:pt x="282371" y="3086118"/>
                  </a:cubicBezTo>
                  <a:cubicBezTo>
                    <a:pt x="4469" y="2989155"/>
                    <a:pt x="0" y="2815876"/>
                    <a:pt x="0" y="2267568"/>
                  </a:cubicBezTo>
                  <a:lnTo>
                    <a:pt x="0" y="2267547"/>
                  </a:lnTo>
                  <a:cubicBezTo>
                    <a:pt x="8536" y="491230"/>
                    <a:pt x="0" y="345608"/>
                    <a:pt x="77597" y="223930"/>
                  </a:cubicBezTo>
                  <a:cubicBezTo>
                    <a:pt x="217372" y="4759"/>
                    <a:pt x="519255" y="4073"/>
                    <a:pt x="937909" y="4073"/>
                  </a:cubicBezTo>
                  <a:cubicBezTo>
                    <a:pt x="937909" y="4073"/>
                    <a:pt x="1582042" y="15681"/>
                    <a:pt x="2123746" y="7673"/>
                  </a:cubicBezTo>
                  <a:cubicBezTo>
                    <a:pt x="2594383" y="0"/>
                    <a:pt x="3311116" y="6979"/>
                    <a:pt x="3311116" y="6979"/>
                  </a:cubicBezTo>
                  <a:cubicBezTo>
                    <a:pt x="3679423" y="14458"/>
                    <a:pt x="3817683" y="42638"/>
                    <a:pt x="4015424" y="165219"/>
                  </a:cubicBezTo>
                  <a:cubicBezTo>
                    <a:pt x="4166441" y="258836"/>
                    <a:pt x="4171962" y="476157"/>
                    <a:pt x="4162822" y="2267547"/>
                  </a:cubicBezTo>
                  <a:lnTo>
                    <a:pt x="4162822" y="2267568"/>
                  </a:lnTo>
                  <a:cubicBezTo>
                    <a:pt x="4162821" y="2933841"/>
                    <a:pt x="4120037" y="3082429"/>
                    <a:pt x="3544185" y="3132491"/>
                  </a:cubicBezTo>
                  <a:close/>
                </a:path>
              </a:pathLst>
            </a:custGeom>
            <a:solidFill>
              <a:srgbClr val="7ED957"/>
            </a:solidFill>
          </p:spPr>
        </p:sp>
      </p:grpSp>
      <p:pic>
        <p:nvPicPr>
          <p:cNvPr id="23" name="Picture 22"/>
          <p:cNvPicPr>
            <a:picLocks noChangeAspect="1"/>
          </p:cNvPicPr>
          <p:nvPr/>
        </p:nvPicPr>
        <p:blipFill>
          <a:blip r:embed="rId19">
            <a:extLst>
              <a:ext uri="{BEBA8EAE-BF5A-486C-A8C5-ECC9F3942E4B}">
                <a14:imgProps xmlns:a14="http://schemas.microsoft.com/office/drawing/2010/main">
                  <a14:imgLayer r:embed="rId20">
                    <a14:imgEffect>
                      <a14:backgroundRemoval t="6107" b="89695" l="5584" r="93909"/>
                    </a14:imgEffect>
                  </a14:imgLayer>
                </a14:imgProps>
              </a:ext>
            </a:extLst>
          </a:blip>
          <a:stretch>
            <a:fillRect/>
          </a:stretch>
        </p:blipFill>
        <p:spPr>
          <a:xfrm rot="20918130">
            <a:off x="1112394" y="1068388"/>
            <a:ext cx="8225282" cy="9927208"/>
          </a:xfrm>
          <a:prstGeom prst="ellipse">
            <a:avLst/>
          </a:prstGeom>
          <a:ln>
            <a:noFill/>
          </a:ln>
          <a:effectLst>
            <a:softEdge rad="112500"/>
          </a:effectLst>
        </p:spPr>
      </p:pic>
      <p:pic>
        <p:nvPicPr>
          <p:cNvPr id="29" name="dong ho 5 giay tro cho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21"/>
          <a:stretch>
            <a:fillRect/>
          </a:stretch>
        </p:blipFill>
        <p:spPr>
          <a:xfrm rot="20826661">
            <a:off x="1382103" y="1287888"/>
            <a:ext cx="8429654" cy="8821744"/>
          </a:xfrm>
          <a:prstGeom prst="roundRect">
            <a:avLst>
              <a:gd name="adj" fmla="val 5299"/>
            </a:avLst>
          </a:prstGeom>
          <a:ln>
            <a:noFill/>
          </a:ln>
          <a:effectLst/>
          <a:scene3d>
            <a:camera prst="orthographicFront"/>
            <a:lightRig rig="balanced" dir="t"/>
          </a:scene3d>
          <a:sp3d prstMaterial="plastic">
            <a:bevelT/>
            <a:contourClr>
              <a:srgbClr val="FFFFFF"/>
            </a:contourClr>
          </a:sp3d>
        </p:spPr>
      </p:pic>
      <p:pic>
        <p:nvPicPr>
          <p:cNvPr id="30" name="Picture 29"/>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358858" y="5281033"/>
            <a:ext cx="4862342" cy="4900628"/>
          </a:xfrm>
          <a:prstGeom prst="rect">
            <a:avLst/>
          </a:prstGeom>
        </p:spPr>
      </p:pic>
      <p:pic>
        <p:nvPicPr>
          <p:cNvPr id="6" name="Picture 5"/>
          <p:cNvPicPr>
            <a:picLocks noChangeAspect="1"/>
          </p:cNvPicPr>
          <p:nvPr/>
        </p:nvPicPr>
        <p:blipFill rotWithShape="1">
          <a:blip r:embed="rId23" cstate="print">
            <a:extLst>
              <a:ext uri="{28A0092B-C50C-407E-A947-70E740481C1C}">
                <a14:useLocalDpi xmlns:a14="http://schemas.microsoft.com/office/drawing/2010/main" val="0"/>
              </a:ext>
            </a:extLst>
          </a:blip>
          <a:srcRect r="3187" b="5914"/>
          <a:stretch/>
        </p:blipFill>
        <p:spPr>
          <a:xfrm rot="20832388">
            <a:off x="1117086" y="1172978"/>
            <a:ext cx="9210348" cy="92370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KARAOKE] Cô dạy bé bài học giao thông - Thiếu nhi (Cover by TMN)">
            <a:hlinkClick r:id="" action="ppaction://media"/>
          </p:cNvPr>
          <p:cNvPicPr>
            <a:picLocks noChangeAspect="1"/>
          </p:cNvPicPr>
          <p:nvPr>
            <a:audioFile r:link="rId4"/>
            <p:extLst>
              <p:ext uri="{DAA4B4D4-6D71-4841-9C94-3DE7FCFB9230}">
                <p14:media xmlns:p14="http://schemas.microsoft.com/office/powerpoint/2010/main" r:embed="rId5">
                  <p14:trim st="28936" end="147113.625"/>
                </p14:media>
              </p:ext>
            </p:extLst>
          </p:nvPr>
        </p:nvPicPr>
        <p:blipFill>
          <a:blip r:embed="rId24"/>
          <a:stretch>
            <a:fillRect/>
          </a:stretch>
        </p:blipFill>
        <p:spPr>
          <a:xfrm>
            <a:off x="228288" y="11070100"/>
            <a:ext cx="487363" cy="487363"/>
          </a:xfrm>
          <a:prstGeom prst="rect">
            <a:avLst/>
          </a:prstGeom>
        </p:spPr>
      </p:pic>
      <p:pic>
        <p:nvPicPr>
          <p:cNvPr id="10" name="Audio 9">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4"/>
          <a:stretch>
            <a:fillRect/>
          </a:stretch>
        </p:blipFill>
        <p:spPr>
          <a:xfrm>
            <a:off x="17648238" y="9647238"/>
            <a:ext cx="487362" cy="487362"/>
          </a:xfrm>
          <a:prstGeom prst="rect">
            <a:avLst/>
          </a:prstGeom>
        </p:spPr>
      </p:pic>
    </p:spTree>
    <p:custDataLst>
      <p:tags r:id="rId1"/>
    </p:custDataLst>
    <p:extLst>
      <p:ext uri="{BB962C8B-B14F-4D97-AF65-F5344CB8AC3E}">
        <p14:creationId xmlns:p14="http://schemas.microsoft.com/office/powerpoint/2010/main" val="3887854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3461">
        <p15:prstTrans prst="fracture"/>
      </p:transition>
    </mc:Choice>
    <mc:Fallback xmlns="">
      <p:transition spd="slow" advTm="634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8"/>
                                        </p:tgtEl>
                                      </p:cBhvr>
                                    </p:cmd>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200" fill="hold">
                                          <p:stCondLst>
                                            <p:cond delay="0"/>
                                          </p:stCondLst>
                                        </p:cTn>
                                        <p:tgtEl>
                                          <p:spTgt spid="23"/>
                                        </p:tgtEl>
                                        <p:attrNameLst>
                                          <p:attrName>r</p:attrName>
                                        </p:attrNameLst>
                                      </p:cBhvr>
                                    </p:animRot>
                                    <p:animRot by="-240000">
                                      <p:cBhvr>
                                        <p:cTn id="14" dur="400" fill="hold">
                                          <p:stCondLst>
                                            <p:cond delay="400"/>
                                          </p:stCondLst>
                                        </p:cTn>
                                        <p:tgtEl>
                                          <p:spTgt spid="23"/>
                                        </p:tgtEl>
                                        <p:attrNameLst>
                                          <p:attrName>r</p:attrName>
                                        </p:attrNameLst>
                                      </p:cBhvr>
                                    </p:animRot>
                                    <p:animRot by="240000">
                                      <p:cBhvr>
                                        <p:cTn id="15" dur="400" fill="hold">
                                          <p:stCondLst>
                                            <p:cond delay="800"/>
                                          </p:stCondLst>
                                        </p:cTn>
                                        <p:tgtEl>
                                          <p:spTgt spid="23"/>
                                        </p:tgtEl>
                                        <p:attrNameLst>
                                          <p:attrName>r</p:attrName>
                                        </p:attrNameLst>
                                      </p:cBhvr>
                                    </p:animRot>
                                    <p:animRot by="-240000">
                                      <p:cBhvr>
                                        <p:cTn id="16" dur="400" fill="hold">
                                          <p:stCondLst>
                                            <p:cond delay="1200"/>
                                          </p:stCondLst>
                                        </p:cTn>
                                        <p:tgtEl>
                                          <p:spTgt spid="23"/>
                                        </p:tgtEl>
                                        <p:attrNameLst>
                                          <p:attrName>r</p:attrName>
                                        </p:attrNameLst>
                                      </p:cBhvr>
                                    </p:animRot>
                                    <p:animRot by="120000">
                                      <p:cBhvr>
                                        <p:cTn id="17" dur="400" fill="hold">
                                          <p:stCondLst>
                                            <p:cond delay="1600"/>
                                          </p:stCondLst>
                                        </p:cTn>
                                        <p:tgtEl>
                                          <p:spTgt spid="2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200" fill="hold">
                                          <p:stCondLst>
                                            <p:cond delay="0"/>
                                          </p:stCondLst>
                                        </p:cTn>
                                        <p:tgtEl>
                                          <p:spTgt spid="23"/>
                                        </p:tgtEl>
                                        <p:attrNameLst>
                                          <p:attrName>r</p:attrName>
                                        </p:attrNameLst>
                                      </p:cBhvr>
                                    </p:animRot>
                                    <p:animRot by="-240000">
                                      <p:cBhvr>
                                        <p:cTn id="22" dur="400" fill="hold">
                                          <p:stCondLst>
                                            <p:cond delay="400"/>
                                          </p:stCondLst>
                                        </p:cTn>
                                        <p:tgtEl>
                                          <p:spTgt spid="23"/>
                                        </p:tgtEl>
                                        <p:attrNameLst>
                                          <p:attrName>r</p:attrName>
                                        </p:attrNameLst>
                                      </p:cBhvr>
                                    </p:animRot>
                                    <p:animRot by="240000">
                                      <p:cBhvr>
                                        <p:cTn id="23" dur="400" fill="hold">
                                          <p:stCondLst>
                                            <p:cond delay="800"/>
                                          </p:stCondLst>
                                        </p:cTn>
                                        <p:tgtEl>
                                          <p:spTgt spid="23"/>
                                        </p:tgtEl>
                                        <p:attrNameLst>
                                          <p:attrName>r</p:attrName>
                                        </p:attrNameLst>
                                      </p:cBhvr>
                                    </p:animRot>
                                    <p:animRot by="-240000">
                                      <p:cBhvr>
                                        <p:cTn id="24" dur="400" fill="hold">
                                          <p:stCondLst>
                                            <p:cond delay="1200"/>
                                          </p:stCondLst>
                                        </p:cTn>
                                        <p:tgtEl>
                                          <p:spTgt spid="23"/>
                                        </p:tgtEl>
                                        <p:attrNameLst>
                                          <p:attrName>r</p:attrName>
                                        </p:attrNameLst>
                                      </p:cBhvr>
                                    </p:animRot>
                                    <p:animRot by="120000">
                                      <p:cBhvr>
                                        <p:cTn id="25" dur="400" fill="hold">
                                          <p:stCondLst>
                                            <p:cond delay="1600"/>
                                          </p:stCondLst>
                                        </p:cTn>
                                        <p:tgtEl>
                                          <p:spTgt spid="23"/>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200" fill="hold">
                                          <p:stCondLst>
                                            <p:cond delay="0"/>
                                          </p:stCondLst>
                                        </p:cTn>
                                        <p:tgtEl>
                                          <p:spTgt spid="23"/>
                                        </p:tgtEl>
                                        <p:attrNameLst>
                                          <p:attrName>r</p:attrName>
                                        </p:attrNameLst>
                                      </p:cBhvr>
                                    </p:animRot>
                                    <p:animRot by="-240000">
                                      <p:cBhvr>
                                        <p:cTn id="30" dur="400" fill="hold">
                                          <p:stCondLst>
                                            <p:cond delay="400"/>
                                          </p:stCondLst>
                                        </p:cTn>
                                        <p:tgtEl>
                                          <p:spTgt spid="23"/>
                                        </p:tgtEl>
                                        <p:attrNameLst>
                                          <p:attrName>r</p:attrName>
                                        </p:attrNameLst>
                                      </p:cBhvr>
                                    </p:animRot>
                                    <p:animRot by="240000">
                                      <p:cBhvr>
                                        <p:cTn id="31" dur="400" fill="hold">
                                          <p:stCondLst>
                                            <p:cond delay="800"/>
                                          </p:stCondLst>
                                        </p:cTn>
                                        <p:tgtEl>
                                          <p:spTgt spid="23"/>
                                        </p:tgtEl>
                                        <p:attrNameLst>
                                          <p:attrName>r</p:attrName>
                                        </p:attrNameLst>
                                      </p:cBhvr>
                                    </p:animRot>
                                    <p:animRot by="-240000">
                                      <p:cBhvr>
                                        <p:cTn id="32" dur="400" fill="hold">
                                          <p:stCondLst>
                                            <p:cond delay="1200"/>
                                          </p:stCondLst>
                                        </p:cTn>
                                        <p:tgtEl>
                                          <p:spTgt spid="23"/>
                                        </p:tgtEl>
                                        <p:attrNameLst>
                                          <p:attrName>r</p:attrName>
                                        </p:attrNameLst>
                                      </p:cBhvr>
                                    </p:animRot>
                                    <p:animRot by="120000">
                                      <p:cBhvr>
                                        <p:cTn id="33" dur="400" fill="hold">
                                          <p:stCondLst>
                                            <p:cond delay="1600"/>
                                          </p:stCondLst>
                                        </p:cTn>
                                        <p:tgtEl>
                                          <p:spTgt spid="23"/>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1000" fill="hold"/>
                                        <p:tgtEl>
                                          <p:spTgt spid="24"/>
                                        </p:tgtEl>
                                        <p:attrNameLst>
                                          <p:attrName>ppt_w</p:attrName>
                                        </p:attrNameLst>
                                      </p:cBhvr>
                                      <p:tavLst>
                                        <p:tav tm="0">
                                          <p:val>
                                            <p:fltVal val="0"/>
                                          </p:val>
                                        </p:tav>
                                        <p:tav tm="100000">
                                          <p:val>
                                            <p:strVal val="#ppt_w"/>
                                          </p:val>
                                        </p:tav>
                                      </p:tavLst>
                                    </p:anim>
                                    <p:anim calcmode="lin" valueType="num">
                                      <p:cBhvr>
                                        <p:cTn id="39" dur="1000" fill="hold"/>
                                        <p:tgtEl>
                                          <p:spTgt spid="24"/>
                                        </p:tgtEl>
                                        <p:attrNameLst>
                                          <p:attrName>ppt_h</p:attrName>
                                        </p:attrNameLst>
                                      </p:cBhvr>
                                      <p:tavLst>
                                        <p:tav tm="0">
                                          <p:val>
                                            <p:fltVal val="0"/>
                                          </p:val>
                                        </p:tav>
                                        <p:tav tm="100000">
                                          <p:val>
                                            <p:strVal val="#ppt_h"/>
                                          </p:val>
                                        </p:tav>
                                      </p:tavLst>
                                    </p:anim>
                                    <p:anim calcmode="lin" valueType="num">
                                      <p:cBhvr>
                                        <p:cTn id="40" dur="1000" fill="hold"/>
                                        <p:tgtEl>
                                          <p:spTgt spid="24"/>
                                        </p:tgtEl>
                                        <p:attrNameLst>
                                          <p:attrName>style.rotation</p:attrName>
                                        </p:attrNameLst>
                                      </p:cBhvr>
                                      <p:tavLst>
                                        <p:tav tm="0">
                                          <p:val>
                                            <p:fltVal val="90"/>
                                          </p:val>
                                        </p:tav>
                                        <p:tav tm="100000">
                                          <p:val>
                                            <p:fltVal val="0"/>
                                          </p:val>
                                        </p:tav>
                                      </p:tavLst>
                                    </p:anim>
                                    <p:animEffect transition="in" filter="fade">
                                      <p:cBhvr>
                                        <p:cTn id="41" dur="10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barn(inVertical)">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6024" fill="hold"/>
                                        <p:tgtEl>
                                          <p:spTgt spid="29"/>
                                        </p:tgtEl>
                                      </p:cBhvr>
                                    </p:cmd>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grpId="1" nodeType="clickEffect">
                                  <p:stCondLst>
                                    <p:cond delay="0"/>
                                  </p:stCondLst>
                                  <p:childTnLst>
                                    <p:animEffect transition="out" filter="barn(inVertical)">
                                      <p:cBhvr>
                                        <p:cTn id="54" dur="500"/>
                                        <p:tgtEl>
                                          <p:spTgt spid="24"/>
                                        </p:tgtEl>
                                      </p:cBhvr>
                                    </p:animEffect>
                                    <p:set>
                                      <p:cBhvr>
                                        <p:cTn id="55" dur="1" fill="hold">
                                          <p:stCondLst>
                                            <p:cond delay="499"/>
                                          </p:stCondLst>
                                        </p:cTn>
                                        <p:tgtEl>
                                          <p:spTgt spid="24"/>
                                        </p:tgtEl>
                                        <p:attrNameLst>
                                          <p:attrName>style.visibility</p:attrName>
                                        </p:attrNameLst>
                                      </p:cBhvr>
                                      <p:to>
                                        <p:strVal val="hidden"/>
                                      </p:to>
                                    </p:set>
                                  </p:childTnLst>
                                </p:cTn>
                              </p:par>
                              <p:par>
                                <p:cTn id="56" presetID="16" presetClass="exit" presetSubtype="21" fill="hold" nodeType="withEffect">
                                  <p:stCondLst>
                                    <p:cond delay="0"/>
                                  </p:stCondLst>
                                  <p:childTnLst>
                                    <p:animEffect transition="out" filter="barn(inVertical)">
                                      <p:cBhvr>
                                        <p:cTn id="57" dur="500"/>
                                        <p:tgtEl>
                                          <p:spTgt spid="29"/>
                                        </p:tgtEl>
                                      </p:cBhvr>
                                    </p:animEffect>
                                    <p:set>
                                      <p:cBhvr>
                                        <p:cTn id="58" dur="1" fill="hold">
                                          <p:stCondLst>
                                            <p:cond delay="499"/>
                                          </p:stCondLst>
                                        </p:cTn>
                                        <p:tgtEl>
                                          <p:spTgt spid="29"/>
                                        </p:tgtEl>
                                        <p:attrNameLst>
                                          <p:attrName>style.visibility</p:attrName>
                                        </p:attrNameLst>
                                      </p:cBhvr>
                                      <p:to>
                                        <p:strVal val="hidden"/>
                                      </p:to>
                                    </p:set>
                                    <p:cmd type="call" cmd="stop">
                                      <p:cBhvr>
                                        <p:cTn id="59" dur="1">
                                          <p:stCondLst>
                                            <p:cond delay="499"/>
                                          </p:stCondLst>
                                        </p:cTn>
                                        <p:tgtEl>
                                          <p:spTgt spid="29"/>
                                        </p:tgtEl>
                                      </p:cBhvr>
                                    </p:cmd>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circle(in)">
                                      <p:cBhvr>
                                        <p:cTn id="64" dur="2000"/>
                                        <p:tgtEl>
                                          <p:spTgt spid="23"/>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circle(in)">
                                      <p:cBhvr>
                                        <p:cTn id="67" dur="20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xit" presetSubtype="21" fill="hold" nodeType="clickEffect">
                                  <p:stCondLst>
                                    <p:cond delay="0"/>
                                  </p:stCondLst>
                                  <p:childTnLst>
                                    <p:animEffect transition="out" filter="barn(inVertical)">
                                      <p:cBhvr>
                                        <p:cTn id="71" dur="500"/>
                                        <p:tgtEl>
                                          <p:spTgt spid="23"/>
                                        </p:tgtEl>
                                      </p:cBhvr>
                                    </p:animEffect>
                                    <p:set>
                                      <p:cBhvr>
                                        <p:cTn id="72" dur="1" fill="hold">
                                          <p:stCondLst>
                                            <p:cond delay="499"/>
                                          </p:stCondLst>
                                        </p:cTn>
                                        <p:tgtEl>
                                          <p:spTgt spid="2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6" presetClass="exit" presetSubtype="21" fill="hold" grpId="1" nodeType="clickEffect">
                                  <p:stCondLst>
                                    <p:cond delay="0"/>
                                  </p:stCondLst>
                                  <p:childTnLst>
                                    <p:animEffect transition="out" filter="barn(inVertical)">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31"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p:cTn id="82" dur="1000" fill="hold"/>
                                        <p:tgtEl>
                                          <p:spTgt spid="19"/>
                                        </p:tgtEl>
                                        <p:attrNameLst>
                                          <p:attrName>ppt_w</p:attrName>
                                        </p:attrNameLst>
                                      </p:cBhvr>
                                      <p:tavLst>
                                        <p:tav tm="0">
                                          <p:val>
                                            <p:fltVal val="0"/>
                                          </p:val>
                                        </p:tav>
                                        <p:tav tm="100000">
                                          <p:val>
                                            <p:strVal val="#ppt_w"/>
                                          </p:val>
                                        </p:tav>
                                      </p:tavLst>
                                    </p:anim>
                                    <p:anim calcmode="lin" valueType="num">
                                      <p:cBhvr>
                                        <p:cTn id="83" dur="1000" fill="hold"/>
                                        <p:tgtEl>
                                          <p:spTgt spid="19"/>
                                        </p:tgtEl>
                                        <p:attrNameLst>
                                          <p:attrName>ppt_h</p:attrName>
                                        </p:attrNameLst>
                                      </p:cBhvr>
                                      <p:tavLst>
                                        <p:tav tm="0">
                                          <p:val>
                                            <p:fltVal val="0"/>
                                          </p:val>
                                        </p:tav>
                                        <p:tav tm="100000">
                                          <p:val>
                                            <p:strVal val="#ppt_h"/>
                                          </p:val>
                                        </p:tav>
                                      </p:tavLst>
                                    </p:anim>
                                    <p:anim calcmode="lin" valueType="num">
                                      <p:cBhvr>
                                        <p:cTn id="84" dur="1000" fill="hold"/>
                                        <p:tgtEl>
                                          <p:spTgt spid="19"/>
                                        </p:tgtEl>
                                        <p:attrNameLst>
                                          <p:attrName>style.rotation</p:attrName>
                                        </p:attrNameLst>
                                      </p:cBhvr>
                                      <p:tavLst>
                                        <p:tav tm="0">
                                          <p:val>
                                            <p:fltVal val="90"/>
                                          </p:val>
                                        </p:tav>
                                        <p:tav tm="100000">
                                          <p:val>
                                            <p:fltVal val="0"/>
                                          </p:val>
                                        </p:tav>
                                      </p:tavLst>
                                    </p:anim>
                                    <p:animEffect transition="in" filter="fade">
                                      <p:cBhvr>
                                        <p:cTn id="85" dur="1000"/>
                                        <p:tgtEl>
                                          <p:spTgt spid="19"/>
                                        </p:tgtEl>
                                      </p:cBhvr>
                                    </p:animEffect>
                                  </p:childTnLst>
                                </p:cTn>
                              </p:par>
                              <p:par>
                                <p:cTn id="86" presetID="3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anim calcmode="lin" valueType="num">
                                      <p:cBhvr>
                                        <p:cTn id="88" dur="1000" fill="hold"/>
                                        <p:tgtEl>
                                          <p:spTgt spid="6"/>
                                        </p:tgtEl>
                                        <p:attrNameLst>
                                          <p:attrName>ppt_w</p:attrName>
                                        </p:attrNameLst>
                                      </p:cBhvr>
                                      <p:tavLst>
                                        <p:tav tm="0">
                                          <p:val>
                                            <p:fltVal val="0"/>
                                          </p:val>
                                        </p:tav>
                                        <p:tav tm="100000">
                                          <p:val>
                                            <p:strVal val="#ppt_w"/>
                                          </p:val>
                                        </p:tav>
                                      </p:tavLst>
                                    </p:anim>
                                    <p:anim calcmode="lin" valueType="num">
                                      <p:cBhvr>
                                        <p:cTn id="89" dur="1000" fill="hold"/>
                                        <p:tgtEl>
                                          <p:spTgt spid="6"/>
                                        </p:tgtEl>
                                        <p:attrNameLst>
                                          <p:attrName>ppt_h</p:attrName>
                                        </p:attrNameLst>
                                      </p:cBhvr>
                                      <p:tavLst>
                                        <p:tav tm="0">
                                          <p:val>
                                            <p:fltVal val="0"/>
                                          </p:val>
                                        </p:tav>
                                        <p:tav tm="100000">
                                          <p:val>
                                            <p:strVal val="#ppt_h"/>
                                          </p:val>
                                        </p:tav>
                                      </p:tavLst>
                                    </p:anim>
                                    <p:anim calcmode="lin" valueType="num">
                                      <p:cBhvr>
                                        <p:cTn id="90" dur="1000" fill="hold"/>
                                        <p:tgtEl>
                                          <p:spTgt spid="6"/>
                                        </p:tgtEl>
                                        <p:attrNameLst>
                                          <p:attrName>style.rotation</p:attrName>
                                        </p:attrNameLst>
                                      </p:cBhvr>
                                      <p:tavLst>
                                        <p:tav tm="0">
                                          <p:val>
                                            <p:fltVal val="90"/>
                                          </p:val>
                                        </p:tav>
                                        <p:tav tm="100000">
                                          <p:val>
                                            <p:fltVal val="0"/>
                                          </p:val>
                                        </p:tav>
                                      </p:tavLst>
                                    </p:anim>
                                    <p:animEffect transition="in" filter="fade">
                                      <p:cBhvr>
                                        <p:cTn id="91" dur="1000"/>
                                        <p:tgtEl>
                                          <p:spTgt spid="6"/>
                                        </p:tgtEl>
                                      </p:cBhvr>
                                    </p:animEffect>
                                  </p:childTnLst>
                                </p:cTn>
                              </p:par>
                            </p:childTnLst>
                          </p:cTn>
                        </p:par>
                      </p:childTnLst>
                    </p:cTn>
                  </p:par>
                  <p:par>
                    <p:cTn id="92" fill="hold">
                      <p:stCondLst>
                        <p:cond delay="indefinite"/>
                      </p:stCondLst>
                      <p:childTnLst>
                        <p:par>
                          <p:cTn id="93" fill="hold">
                            <p:stCondLst>
                              <p:cond delay="0"/>
                            </p:stCondLst>
                            <p:childTnLst>
                              <p:par>
                                <p:cTn id="94" presetID="31" presetClass="entr" presetSubtype="0" fill="hold" nodeType="clickEffect">
                                  <p:stCondLst>
                                    <p:cond delay="0"/>
                                  </p:stCondLst>
                                  <p:childTnLst>
                                    <p:set>
                                      <p:cBhvr>
                                        <p:cTn id="95" dur="1" fill="hold">
                                          <p:stCondLst>
                                            <p:cond delay="0"/>
                                          </p:stCondLst>
                                        </p:cTn>
                                        <p:tgtEl>
                                          <p:spTgt spid="30"/>
                                        </p:tgtEl>
                                        <p:attrNameLst>
                                          <p:attrName>style.visibility</p:attrName>
                                        </p:attrNameLst>
                                      </p:cBhvr>
                                      <p:to>
                                        <p:strVal val="visible"/>
                                      </p:to>
                                    </p:set>
                                    <p:anim calcmode="lin" valueType="num">
                                      <p:cBhvr>
                                        <p:cTn id="96" dur="1000" fill="hold"/>
                                        <p:tgtEl>
                                          <p:spTgt spid="30"/>
                                        </p:tgtEl>
                                        <p:attrNameLst>
                                          <p:attrName>ppt_w</p:attrName>
                                        </p:attrNameLst>
                                      </p:cBhvr>
                                      <p:tavLst>
                                        <p:tav tm="0">
                                          <p:val>
                                            <p:fltVal val="0"/>
                                          </p:val>
                                        </p:tav>
                                        <p:tav tm="100000">
                                          <p:val>
                                            <p:strVal val="#ppt_w"/>
                                          </p:val>
                                        </p:tav>
                                      </p:tavLst>
                                    </p:anim>
                                    <p:anim calcmode="lin" valueType="num">
                                      <p:cBhvr>
                                        <p:cTn id="97" dur="1000" fill="hold"/>
                                        <p:tgtEl>
                                          <p:spTgt spid="30"/>
                                        </p:tgtEl>
                                        <p:attrNameLst>
                                          <p:attrName>ppt_h</p:attrName>
                                        </p:attrNameLst>
                                      </p:cBhvr>
                                      <p:tavLst>
                                        <p:tav tm="0">
                                          <p:val>
                                            <p:fltVal val="0"/>
                                          </p:val>
                                        </p:tav>
                                        <p:tav tm="100000">
                                          <p:val>
                                            <p:strVal val="#ppt_h"/>
                                          </p:val>
                                        </p:tav>
                                      </p:tavLst>
                                    </p:anim>
                                    <p:anim calcmode="lin" valueType="num">
                                      <p:cBhvr>
                                        <p:cTn id="98" dur="1000" fill="hold"/>
                                        <p:tgtEl>
                                          <p:spTgt spid="30"/>
                                        </p:tgtEl>
                                        <p:attrNameLst>
                                          <p:attrName>style.rotation</p:attrName>
                                        </p:attrNameLst>
                                      </p:cBhvr>
                                      <p:tavLst>
                                        <p:tav tm="0">
                                          <p:val>
                                            <p:fltVal val="90"/>
                                          </p:val>
                                        </p:tav>
                                        <p:tav tm="100000">
                                          <p:val>
                                            <p:fltVal val="0"/>
                                          </p:val>
                                        </p:tav>
                                      </p:tavLst>
                                    </p:anim>
                                    <p:animEffect transition="in" filter="fade">
                                      <p:cBhvr>
                                        <p:cTn id="99" dur="1000"/>
                                        <p:tgtEl>
                                          <p:spTgt spid="30"/>
                                        </p:tgtEl>
                                      </p:cBhvr>
                                    </p:animEffect>
                                  </p:childTnLst>
                                </p:cTn>
                              </p:par>
                            </p:childTnLst>
                          </p:cTn>
                        </p:par>
                      </p:childTnLst>
                    </p:cTn>
                  </p:par>
                  <p:par>
                    <p:cTn id="100" fill="hold">
                      <p:stCondLst>
                        <p:cond delay="indefinite"/>
                      </p:stCondLst>
                      <p:childTnLst>
                        <p:par>
                          <p:cTn id="101" fill="hold">
                            <p:stCondLst>
                              <p:cond delay="0"/>
                            </p:stCondLst>
                            <p:childTnLst>
                              <p:par>
                                <p:cTn id="102" presetID="32" presetClass="emph" presetSubtype="0" fill="hold" nodeType="clickEffect">
                                  <p:stCondLst>
                                    <p:cond delay="0"/>
                                  </p:stCondLst>
                                  <p:childTnLst>
                                    <p:animRot by="120000">
                                      <p:cBhvr>
                                        <p:cTn id="103" dur="100" fill="hold">
                                          <p:stCondLst>
                                            <p:cond delay="0"/>
                                          </p:stCondLst>
                                        </p:cTn>
                                        <p:tgtEl>
                                          <p:spTgt spid="30"/>
                                        </p:tgtEl>
                                        <p:attrNameLst>
                                          <p:attrName>r</p:attrName>
                                        </p:attrNameLst>
                                      </p:cBhvr>
                                    </p:animRot>
                                    <p:animRot by="-240000">
                                      <p:cBhvr>
                                        <p:cTn id="104" dur="200" fill="hold">
                                          <p:stCondLst>
                                            <p:cond delay="200"/>
                                          </p:stCondLst>
                                        </p:cTn>
                                        <p:tgtEl>
                                          <p:spTgt spid="30"/>
                                        </p:tgtEl>
                                        <p:attrNameLst>
                                          <p:attrName>r</p:attrName>
                                        </p:attrNameLst>
                                      </p:cBhvr>
                                    </p:animRot>
                                    <p:animRot by="240000">
                                      <p:cBhvr>
                                        <p:cTn id="105" dur="200" fill="hold">
                                          <p:stCondLst>
                                            <p:cond delay="400"/>
                                          </p:stCondLst>
                                        </p:cTn>
                                        <p:tgtEl>
                                          <p:spTgt spid="30"/>
                                        </p:tgtEl>
                                        <p:attrNameLst>
                                          <p:attrName>r</p:attrName>
                                        </p:attrNameLst>
                                      </p:cBhvr>
                                    </p:animRot>
                                    <p:animRot by="-240000">
                                      <p:cBhvr>
                                        <p:cTn id="106" dur="200" fill="hold">
                                          <p:stCondLst>
                                            <p:cond delay="600"/>
                                          </p:stCondLst>
                                        </p:cTn>
                                        <p:tgtEl>
                                          <p:spTgt spid="30"/>
                                        </p:tgtEl>
                                        <p:attrNameLst>
                                          <p:attrName>r</p:attrName>
                                        </p:attrNameLst>
                                      </p:cBhvr>
                                    </p:animRot>
                                    <p:animRot by="120000">
                                      <p:cBhvr>
                                        <p:cTn id="107"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8" fill="hold" display="0">
                  <p:stCondLst>
                    <p:cond delay="indefinite"/>
                  </p:stCondLst>
                </p:cTn>
                <p:tgtEl>
                  <p:spTgt spid="29"/>
                </p:tgtEl>
              </p:cMediaNode>
            </p:video>
            <p:audio>
              <p:cMediaNode vol="35366" numSld="999">
                <p:cTn id="109" fill="hold" display="0">
                  <p:stCondLst>
                    <p:cond delay="indefinite"/>
                  </p:stCondLst>
                  <p:endCondLst>
                    <p:cond evt="onStopAudio" delay="0">
                      <p:tgtEl>
                        <p:sldTgt/>
                      </p:tgtEl>
                    </p:cond>
                  </p:endCondLst>
                </p:cTn>
                <p:tgtEl>
                  <p:spTgt spid="8"/>
                </p:tgtEl>
              </p:cMediaNode>
            </p:audio>
            <p:audio isNarration="1">
              <p:cMediaNode vol="80000" showWhenStopped="0">
                <p:cTn id="110" fill="hold" display="0">
                  <p:stCondLst>
                    <p:cond delay="indefinite"/>
                  </p:stCondLst>
                  <p:endCondLst>
                    <p:cond evt="onStopAudio" delay="0">
                      <p:tgtEl>
                        <p:sldTgt/>
                      </p:tgtEl>
                    </p:cond>
                  </p:endCondLst>
                </p:cTn>
                <p:tgtEl>
                  <p:spTgt spid="10"/>
                </p:tgtEl>
              </p:cMediaNode>
            </p:audio>
          </p:childTnLst>
        </p:cTn>
      </p:par>
    </p:tnLst>
    <p:bldLst>
      <p:bldP spid="24" grpId="0"/>
      <p:bldP spid="24" grpId="1"/>
      <p:bldP spid="25" grpId="0"/>
      <p:bldP spid="25" grpId="1"/>
      <p:bldP spid="19" grpId="0"/>
    </p:bldLst>
  </p:timing>
  <p:extLst mod="1">
    <p:ext uri="{E180D4A7-C9FB-4DFB-919C-405C955672EB}">
      <p14:showEvtLst xmlns:p14="http://schemas.microsoft.com/office/powerpoint/2010/main">
        <p14:playEvt time="0" objId="8"/>
        <p14:pauseEvt time="0" objId="8"/>
        <p14:seekEvt time="0" objId="8" seek="0"/>
        <p14:resumeEvt time="0" objId="8"/>
        <p14:stopEvt time="16542" objId="8"/>
        <p14:playEvt time="19736" objId="29"/>
        <p14:stopEvt time="25824" objId="29"/>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6673783" y="4610100"/>
            <a:ext cx="4515702" cy="5225487"/>
          </a:xfrm>
          <a:prstGeom prst="ellipse">
            <a:avLst/>
          </a:prstGeom>
          <a:ln>
            <a:noFill/>
          </a:ln>
          <a:effectLst>
            <a:softEdge rad="112500"/>
          </a:effectLst>
        </p:spPr>
      </p:pic>
      <p:pic>
        <p:nvPicPr>
          <p:cNvPr id="7" name="Picture 6"/>
          <p:cNvPicPr>
            <a:picLocks noChangeAspect="1"/>
          </p:cNvPicPr>
          <p:nvPr/>
        </p:nvPicPr>
        <p:blipFill>
          <a:blip r:embed="rId7"/>
          <a:stretch>
            <a:fillRect/>
          </a:stretch>
        </p:blipFill>
        <p:spPr>
          <a:xfrm>
            <a:off x="12611629" y="1790700"/>
            <a:ext cx="4296629" cy="5185661"/>
          </a:xfrm>
          <a:prstGeom prst="ellipse">
            <a:avLst/>
          </a:prstGeom>
          <a:ln>
            <a:noFill/>
          </a:ln>
          <a:effectLst>
            <a:softEdge rad="112500"/>
          </a:effectLst>
        </p:spPr>
      </p:pic>
      <p:pic>
        <p:nvPicPr>
          <p:cNvPr id="8" name="Picture 7"/>
          <p:cNvPicPr>
            <a:picLocks noChangeAspect="1"/>
          </p:cNvPicPr>
          <p:nvPr/>
        </p:nvPicPr>
        <p:blipFill rotWithShape="1">
          <a:blip r:embed="rId8"/>
          <a:srcRect t="2631" r="5856"/>
          <a:stretch/>
        </p:blipFill>
        <p:spPr>
          <a:xfrm>
            <a:off x="990600" y="1333500"/>
            <a:ext cx="4479132" cy="5286375"/>
          </a:xfrm>
          <a:prstGeom prst="ellipse">
            <a:avLst/>
          </a:prstGeom>
          <a:ln>
            <a:noFill/>
          </a:ln>
          <a:effectLst>
            <a:softEdge rad="112500"/>
          </a:effectLst>
        </p:spPr>
      </p:pic>
      <p:sp>
        <p:nvSpPr>
          <p:cNvPr id="11" name="TextBox 10"/>
          <p:cNvSpPr txBox="1"/>
          <p:nvPr/>
        </p:nvSpPr>
        <p:spPr>
          <a:xfrm>
            <a:off x="5628486" y="1104900"/>
            <a:ext cx="6606296" cy="2123658"/>
          </a:xfrm>
          <a:prstGeom prst="rect">
            <a:avLst/>
          </a:prstGeom>
          <a:noFill/>
        </p:spPr>
        <p:txBody>
          <a:bodyPr wrap="none" rtlCol="0">
            <a:prstTxWarp prst="textWave2">
              <a:avLst/>
            </a:prstTxWarp>
            <a:spAutoFit/>
          </a:bodyPr>
          <a:lstStyle/>
          <a:p>
            <a:r>
              <a:rPr lang="en-US" sz="6600" b="1" dirty="0" err="1">
                <a:solidFill>
                  <a:srgbClr val="FF0000"/>
                </a:solidFill>
                <a:latin typeface="Times New Roman" panose="02020603050405020304" pitchFamily="18" charset="0"/>
                <a:cs typeface="Times New Roman" panose="02020603050405020304" pitchFamily="18" charset="0"/>
              </a:rPr>
              <a:t>Nốt</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nhạc</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thứ</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ba</a:t>
            </a:r>
            <a:endParaRPr lang="en-US" sz="6600" b="1" dirty="0">
              <a:solidFill>
                <a:srgbClr val="FF0000"/>
              </a:solidFill>
              <a:latin typeface="Times New Roman" panose="02020603050405020304" pitchFamily="18" charset="0"/>
              <a:cs typeface="Times New Roman" panose="02020603050405020304" pitchFamily="18" charset="0"/>
            </a:endParaRPr>
          </a:p>
          <a:p>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Bắt</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đầu</a:t>
            </a:r>
            <a:endParaRPr lang="en-US" sz="6600" b="1" dirty="0">
              <a:solidFill>
                <a:srgbClr val="FF0000"/>
              </a:solidFill>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7648238" y="9647238"/>
            <a:ext cx="487362" cy="487362"/>
          </a:xfrm>
          <a:prstGeom prst="rect">
            <a:avLst/>
          </a:prstGeom>
        </p:spPr>
      </p:pic>
    </p:spTree>
    <p:custDataLst>
      <p:tags r:id="rId1"/>
    </p:custDataLst>
    <p:extLst>
      <p:ext uri="{BB962C8B-B14F-4D97-AF65-F5344CB8AC3E}">
        <p14:creationId xmlns:p14="http://schemas.microsoft.com/office/powerpoint/2010/main" val="1551784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621">
        <p15:prstTrans prst="pageCurlDouble"/>
      </p:transition>
    </mc:Choice>
    <mc:Fallback xmlns="">
      <p:transition spd="slow" advTm="96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2250" fill="hold"/>
                                        <p:tgtEl>
                                          <p:spTgt spid="11">
                                            <p:txEl>
                                              <p:pRg st="0" end="0"/>
                                            </p:txEl>
                                          </p:spTgt>
                                        </p:tgtEl>
                                        <p:attrNameLst>
                                          <p:attrName>style.color</p:attrName>
                                        </p:attrNameLst>
                                      </p:cBhvr>
                                      <p:to>
                                        <p:clrVal>
                                          <a:srgbClr val="0070C0"/>
                                        </p:clrVal>
                                      </p:to>
                                    </p:set>
                                    <p:set>
                                      <p:cBhvr>
                                        <p:cTn id="11" dur="2250" fill="hold"/>
                                        <p:tgtEl>
                                          <p:spTgt spid="11">
                                            <p:txEl>
                                              <p:pRg st="0" end="0"/>
                                            </p:txEl>
                                          </p:spTgt>
                                        </p:tgtEl>
                                        <p:attrNameLst>
                                          <p:attrName>fillcolor</p:attrName>
                                        </p:attrNameLst>
                                      </p:cBhvr>
                                      <p:to>
                                        <p:clrVal>
                                          <a:srgbClr val="0070C0"/>
                                        </p:clrVal>
                                      </p:to>
                                    </p:set>
                                    <p:set>
                                      <p:cBhvr>
                                        <p:cTn id="12" dur="2250" fill="hold"/>
                                        <p:tgtEl>
                                          <p:spTgt spid="11">
                                            <p:txEl>
                                              <p:pRg st="0" end="0"/>
                                            </p:txEl>
                                          </p:spTgt>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6"/>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6" presetClass="emph" presetSubtype="0" fill="hold" nodeType="clickEffect">
                                  <p:stCondLst>
                                    <p:cond delay="0"/>
                                  </p:stCondLst>
                                  <p:iterate type="lt">
                                    <p:tmPct val="4000"/>
                                  </p:iterate>
                                  <p:childTnLst>
                                    <p:set>
                                      <p:cBhvr override="childStyle">
                                        <p:cTn id="20" dur="1000" fill="hold"/>
                                        <p:tgtEl>
                                          <p:spTgt spid="11">
                                            <p:txEl>
                                              <p:pRg st="1" end="1"/>
                                            </p:txEl>
                                          </p:spTgt>
                                        </p:tgtEl>
                                        <p:attrNameLst>
                                          <p:attrName>style.color</p:attrName>
                                        </p:attrNameLst>
                                      </p:cBhvr>
                                      <p:to>
                                        <p:clrVal>
                                          <a:srgbClr val="0070C0"/>
                                        </p:clrVal>
                                      </p:to>
                                    </p:set>
                                    <p:set>
                                      <p:cBhvr>
                                        <p:cTn id="21" dur="1000" fill="hold"/>
                                        <p:tgtEl>
                                          <p:spTgt spid="11">
                                            <p:txEl>
                                              <p:pRg st="1" end="1"/>
                                            </p:txEl>
                                          </p:spTgt>
                                        </p:tgtEl>
                                        <p:attrNameLst>
                                          <p:attrName>fillcolor</p:attrName>
                                        </p:attrNameLst>
                                      </p:cBhvr>
                                      <p:to>
                                        <p:clrVal>
                                          <a:srgbClr val="0070C0"/>
                                        </p:clrVal>
                                      </p:to>
                                    </p:set>
                                    <p:set>
                                      <p:cBhvr>
                                        <p:cTn id="22" dur="1000" fill="hold"/>
                                        <p:tgtEl>
                                          <p:spTgt spid="11">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9"/>
          <a:srcRect l="7929" t="14522" r="8438" b="14913"/>
          <a:stretch>
            <a:fillRect/>
          </a:stretch>
        </p:blipFill>
        <p:spPr>
          <a:xfrm>
            <a:off x="0" y="0"/>
            <a:ext cx="18288000" cy="10287000"/>
          </a:xfrm>
          <a:prstGeom prst="rect">
            <a:avLst/>
          </a:prstGeom>
        </p:spPr>
      </p:pic>
      <p:grpSp>
        <p:nvGrpSpPr>
          <p:cNvPr id="3" name="Group 3"/>
          <p:cNvGrpSpPr/>
          <p:nvPr/>
        </p:nvGrpSpPr>
        <p:grpSpPr>
          <a:xfrm>
            <a:off x="12420600" y="0"/>
            <a:ext cx="5935478" cy="10551960"/>
            <a:chOff x="0" y="0"/>
            <a:chExt cx="7913970" cy="14069280"/>
          </a:xfrm>
        </p:grpSpPr>
        <p:sp>
          <p:nvSpPr>
            <p:cNvPr id="4" name="AutoShape 4"/>
            <p:cNvSpPr/>
            <p:nvPr/>
          </p:nvSpPr>
          <p:spPr>
            <a:xfrm>
              <a:off x="0" y="0"/>
              <a:ext cx="7913970" cy="14069280"/>
            </a:xfrm>
            <a:prstGeom prst="rect">
              <a:avLst/>
            </a:prstGeom>
            <a:solidFill>
              <a:srgbClr val="FDFCF5"/>
            </a:solidFill>
          </p:spPr>
        </p:sp>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flipV="1">
              <a:off x="-3077655" y="3077655"/>
              <a:ext cx="14069280" cy="7913970"/>
            </a:xfrm>
            <a:prstGeom prst="rect">
              <a:avLst/>
            </a:prstGeom>
          </p:spPr>
        </p:pic>
      </p:grpSp>
      <p:pic>
        <p:nvPicPr>
          <p:cNvPr id="40" name="Picture 4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3833375" flipV="1">
            <a:off x="14545266" y="7831838"/>
            <a:ext cx="3115775" cy="5440243"/>
          </a:xfrm>
          <a:prstGeom prst="rect">
            <a:avLst/>
          </a:prstGeom>
        </p:spPr>
      </p:pic>
      <p:pic>
        <p:nvPicPr>
          <p:cNvPr id="41" name="Picture 4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423624" y="8733879"/>
            <a:ext cx="720160" cy="984835"/>
          </a:xfrm>
          <a:prstGeom prst="rect">
            <a:avLst/>
          </a:prstGeom>
        </p:spPr>
      </p:pic>
      <p:pic>
        <p:nvPicPr>
          <p:cNvPr id="42" name="Picture 4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flipH="1">
            <a:off x="15143548" y="8328833"/>
            <a:ext cx="959606" cy="1312282"/>
          </a:xfrm>
          <a:prstGeom prst="rect">
            <a:avLst/>
          </a:prstGeom>
        </p:spPr>
      </p:pic>
      <p:pic>
        <p:nvPicPr>
          <p:cNvPr id="14" name="Picture 6"/>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920041">
            <a:off x="7381554" y="-513968"/>
            <a:ext cx="9874263" cy="11289299"/>
          </a:xfrm>
          <a:prstGeom prst="rect">
            <a:avLst/>
          </a:prstGeom>
        </p:spPr>
      </p:pic>
      <p:pic>
        <p:nvPicPr>
          <p:cNvPr id="15" name="Picture 14"/>
          <p:cNvPicPr>
            <a:picLocks noChangeAspect="1"/>
          </p:cNvPicPr>
          <p:nvPr/>
        </p:nvPicPr>
        <p:blipFill>
          <a:blip r:embed="rId21"/>
          <a:stretch>
            <a:fillRect/>
          </a:stretch>
        </p:blipFill>
        <p:spPr>
          <a:xfrm rot="945923">
            <a:off x="9289363" y="1893775"/>
            <a:ext cx="5845589" cy="6764408"/>
          </a:xfrm>
          <a:prstGeom prst="ellipse">
            <a:avLst/>
          </a:prstGeom>
          <a:ln>
            <a:noFill/>
          </a:ln>
          <a:effectLst>
            <a:softEdge rad="112500"/>
          </a:effectLst>
        </p:spPr>
      </p:pic>
      <p:pic>
        <p:nvPicPr>
          <p:cNvPr id="17" name="Em làm công an tí hon beat Phối">
            <a:hlinkClick r:id="" action="ppaction://media"/>
          </p:cNvPr>
          <p:cNvPicPr>
            <a:picLocks noChangeAspect="1"/>
          </p:cNvPicPr>
          <p:nvPr>
            <a:audioFile r:link="rId2"/>
            <p:extLst>
              <p:ext uri="{DAA4B4D4-6D71-4841-9C94-3DE7FCFB9230}">
                <p14:media xmlns:p14="http://schemas.microsoft.com/office/powerpoint/2010/main" r:embed="rId3">
                  <p14:trim st="26834" end="27927.5"/>
                </p14:media>
              </p:ext>
            </p:extLst>
          </p:nvPr>
        </p:nvPicPr>
        <p:blipFill>
          <a:blip r:embed="rId22"/>
          <a:stretch>
            <a:fillRect/>
          </a:stretch>
        </p:blipFill>
        <p:spPr>
          <a:xfrm>
            <a:off x="152400" y="9729920"/>
            <a:ext cx="487363" cy="487363"/>
          </a:xfrm>
          <a:prstGeom prst="rect">
            <a:avLst/>
          </a:prstGeom>
        </p:spPr>
      </p:pic>
      <p:sp>
        <p:nvSpPr>
          <p:cNvPr id="19" name="TextBox 18"/>
          <p:cNvSpPr txBox="1"/>
          <p:nvPr/>
        </p:nvSpPr>
        <p:spPr>
          <a:xfrm>
            <a:off x="544182" y="3430694"/>
            <a:ext cx="6795450" cy="2123658"/>
          </a:xfrm>
          <a:prstGeom prst="rect">
            <a:avLst/>
          </a:prstGeom>
          <a:noFill/>
        </p:spPr>
        <p:txBody>
          <a:bodyPr wrap="none" rtlCol="0">
            <a:spAutoFit/>
          </a:bodyPr>
          <a:lstStyle/>
          <a:p>
            <a:r>
              <a:rPr lang="en-US" sz="4400" b="1" dirty="0" err="1" smtClean="0">
                <a:solidFill>
                  <a:srgbClr val="0070C0"/>
                </a:solidFill>
                <a:latin typeface="Times New Roman" panose="02020603050405020304" pitchFamily="18" charset="0"/>
                <a:cs typeface="Times New Roman" panose="02020603050405020304" pitchFamily="18" charset="0"/>
              </a:rPr>
              <a:t>Giai</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điệu</a:t>
            </a:r>
            <a:r>
              <a:rPr lang="en-US" sz="4400" b="1" dirty="0" smtClean="0">
                <a:solidFill>
                  <a:srgbClr val="0070C0"/>
                </a:solidFill>
                <a:latin typeface="Times New Roman" panose="02020603050405020304" pitchFamily="18" charset="0"/>
                <a:cs typeface="Times New Roman" panose="02020603050405020304" pitchFamily="18" charset="0"/>
              </a:rPr>
              <a:t> ở </a:t>
            </a:r>
            <a:r>
              <a:rPr lang="en-US" sz="4400" b="1" dirty="0" err="1" smtClean="0">
                <a:solidFill>
                  <a:srgbClr val="0070C0"/>
                </a:solidFill>
                <a:latin typeface="Times New Roman" panose="02020603050405020304" pitchFamily="18" charset="0"/>
                <a:cs typeface="Times New Roman" panose="02020603050405020304" pitchFamily="18" charset="0"/>
              </a:rPr>
              <a:t>nốt</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nhạc</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thứ</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ba</a:t>
            </a:r>
            <a:endParaRPr lang="en-US" sz="4400" b="1" dirty="0" smtClean="0">
              <a:solidFill>
                <a:srgbClr val="0070C0"/>
              </a:solidFill>
              <a:latin typeface="Times New Roman" panose="02020603050405020304" pitchFamily="18" charset="0"/>
              <a:cs typeface="Times New Roman" panose="02020603050405020304" pitchFamily="18" charset="0"/>
            </a:endParaRPr>
          </a:p>
          <a:p>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l</a:t>
            </a:r>
            <a:r>
              <a:rPr lang="en-US" sz="4400" b="1" dirty="0" err="1" smtClean="0">
                <a:solidFill>
                  <a:srgbClr val="0070C0"/>
                </a:solidFill>
                <a:latin typeface="Times New Roman" panose="02020603050405020304" pitchFamily="18" charset="0"/>
                <a:cs typeface="Times New Roman" panose="02020603050405020304" pitchFamily="18" charset="0"/>
              </a:rPr>
              <a:t>à</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bài</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hát</a:t>
            </a:r>
            <a:r>
              <a:rPr lang="en-US" sz="4400" b="1" dirty="0" smtClean="0">
                <a:solidFill>
                  <a:srgbClr val="0070C0"/>
                </a:solidFill>
                <a:latin typeface="Times New Roman" panose="02020603050405020304" pitchFamily="18" charset="0"/>
                <a:cs typeface="Times New Roman" panose="02020603050405020304" pitchFamily="18" charset="0"/>
              </a:rPr>
              <a:t>:</a:t>
            </a:r>
          </a:p>
          <a:p>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Em</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làm</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công</a:t>
            </a:r>
            <a:r>
              <a:rPr lang="en-US" sz="4400" b="1" dirty="0" smtClean="0">
                <a:solidFill>
                  <a:srgbClr val="0070C0"/>
                </a:solidFill>
                <a:latin typeface="Times New Roman" panose="02020603050405020304" pitchFamily="18" charset="0"/>
                <a:cs typeface="Times New Roman" panose="02020603050405020304" pitchFamily="18" charset="0"/>
              </a:rPr>
              <a:t> an </a:t>
            </a:r>
            <a:r>
              <a:rPr lang="en-US" sz="4400" b="1" dirty="0" err="1" smtClean="0">
                <a:solidFill>
                  <a:srgbClr val="0070C0"/>
                </a:solidFill>
                <a:latin typeface="Times New Roman" panose="02020603050405020304" pitchFamily="18" charset="0"/>
                <a:cs typeface="Times New Roman" panose="02020603050405020304" pitchFamily="18" charset="0"/>
              </a:rPr>
              <a:t>tí</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hon</a:t>
            </a:r>
            <a:r>
              <a:rPr lang="en-US" sz="4400" b="1" dirty="0" smtClean="0">
                <a:solidFill>
                  <a:srgbClr val="0070C0"/>
                </a:solidFill>
                <a:latin typeface="Times New Roman" panose="02020603050405020304" pitchFamily="18" charset="0"/>
                <a:cs typeface="Times New Roman" panose="02020603050405020304" pitchFamily="18" charset="0"/>
              </a:rPr>
              <a:t>”</a:t>
            </a:r>
          </a:p>
        </p:txBody>
      </p:sp>
      <p:sp>
        <p:nvSpPr>
          <p:cNvPr id="21" name="TextBox 20"/>
          <p:cNvSpPr txBox="1"/>
          <p:nvPr/>
        </p:nvSpPr>
        <p:spPr>
          <a:xfrm>
            <a:off x="-67075" y="3572370"/>
            <a:ext cx="6840334" cy="923330"/>
          </a:xfrm>
          <a:prstGeom prst="rect">
            <a:avLst/>
          </a:prstGeom>
          <a:noFill/>
        </p:spPr>
        <p:txBody>
          <a:bodyPr wrap="none" rtlCol="0">
            <a:spAutoFit/>
          </a:bodyPr>
          <a:lstStyle/>
          <a:p>
            <a:r>
              <a:rPr lang="en-US" sz="4000"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Bé</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hãy</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đoán</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đi</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nào</a:t>
            </a:r>
            <a:r>
              <a:rPr lang="en-US" sz="5400" b="1" dirty="0" smtClean="0">
                <a:solidFill>
                  <a:srgbClr val="0070C0"/>
                </a:solidFill>
                <a:latin typeface="Times New Roman" panose="02020603050405020304" pitchFamily="18" charset="0"/>
                <a:cs typeface="Times New Roman" panose="02020603050405020304" pitchFamily="18" charset="0"/>
              </a:rPr>
              <a:t>!</a:t>
            </a:r>
          </a:p>
        </p:txBody>
      </p:sp>
      <p:pic>
        <p:nvPicPr>
          <p:cNvPr id="22" name="dong ho 5 giay tro choi">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23"/>
          <a:stretch>
            <a:fillRect/>
          </a:stretch>
        </p:blipFill>
        <p:spPr>
          <a:xfrm rot="1148655">
            <a:off x="8784908" y="1404776"/>
            <a:ext cx="7252197" cy="7589520"/>
          </a:xfrm>
          <a:prstGeom prst="rect">
            <a:avLst/>
          </a:prstGeom>
        </p:spPr>
      </p:pic>
      <p:sp>
        <p:nvSpPr>
          <p:cNvPr id="24" name="TextBox 23"/>
          <p:cNvSpPr txBox="1"/>
          <p:nvPr/>
        </p:nvSpPr>
        <p:spPr>
          <a:xfrm>
            <a:off x="473218" y="3292347"/>
            <a:ext cx="6898042" cy="1754326"/>
          </a:xfrm>
          <a:prstGeom prst="rect">
            <a:avLst/>
          </a:prstGeom>
          <a:noFill/>
        </p:spPr>
        <p:txBody>
          <a:bodyPr wrap="none" rtlCol="0">
            <a:spAutoFit/>
          </a:bodyPr>
          <a:lstStyle/>
          <a:p>
            <a:r>
              <a:rPr lang="en-US" sz="5400" b="1" dirty="0" err="1" smtClean="0">
                <a:solidFill>
                  <a:srgbClr val="0070C0"/>
                </a:solidFill>
                <a:latin typeface="Times New Roman" panose="02020603050405020304" pitchFamily="18" charset="0"/>
                <a:cs typeface="Times New Roman" panose="02020603050405020304" pitchFamily="18" charset="0"/>
              </a:rPr>
              <a:t>Chúng</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mình</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cùng</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xem</a:t>
            </a:r>
            <a:endParaRPr lang="en-US" sz="5400" b="1" dirty="0" smtClean="0">
              <a:solidFill>
                <a:srgbClr val="0070C0"/>
              </a:solidFill>
              <a:latin typeface="Times New Roman" panose="02020603050405020304" pitchFamily="18" charset="0"/>
              <a:cs typeface="Times New Roman" panose="02020603050405020304" pitchFamily="18" charset="0"/>
            </a:endParaRPr>
          </a:p>
          <a:p>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k</a:t>
            </a:r>
            <a:r>
              <a:rPr lang="en-US" sz="5400" b="1" dirty="0" err="1" smtClean="0">
                <a:solidFill>
                  <a:srgbClr val="0070C0"/>
                </a:solidFill>
                <a:latin typeface="Times New Roman" panose="02020603050405020304" pitchFamily="18" charset="0"/>
                <a:cs typeface="Times New Roman" panose="02020603050405020304" pitchFamily="18" charset="0"/>
              </a:rPr>
              <a:t>ết</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quả</a:t>
            </a:r>
            <a:r>
              <a:rPr lang="en-US" sz="5400" b="1" dirty="0" smtClean="0">
                <a:solidFill>
                  <a:srgbClr val="0070C0"/>
                </a:solidFill>
                <a:latin typeface="Times New Roman" panose="02020603050405020304" pitchFamily="18" charset="0"/>
                <a:cs typeface="Times New Roman" panose="02020603050405020304" pitchFamily="18" charset="0"/>
              </a:rPr>
              <a:t> </a:t>
            </a:r>
            <a:r>
              <a:rPr lang="en-US" sz="5400" b="1" dirty="0" err="1" smtClean="0">
                <a:solidFill>
                  <a:srgbClr val="0070C0"/>
                </a:solidFill>
                <a:latin typeface="Times New Roman" panose="02020603050405020304" pitchFamily="18" charset="0"/>
                <a:cs typeface="Times New Roman" panose="02020603050405020304" pitchFamily="18" charset="0"/>
              </a:rPr>
              <a:t>nhé</a:t>
            </a:r>
            <a:r>
              <a:rPr lang="en-US" sz="5400" b="1" dirty="0" smtClean="0">
                <a:solidFill>
                  <a:srgbClr val="0070C0"/>
                </a:solidFill>
                <a:latin typeface="Times New Roman" panose="02020603050405020304" pitchFamily="18" charset="0"/>
                <a:cs typeface="Times New Roman" panose="02020603050405020304" pitchFamily="18" charset="0"/>
              </a:rPr>
              <a:t>!</a:t>
            </a:r>
          </a:p>
        </p:txBody>
      </p:sp>
      <p:pic>
        <p:nvPicPr>
          <p:cNvPr id="9" name="Picture 8"/>
          <p:cNvPicPr>
            <a:picLocks noChangeAspect="1"/>
          </p:cNvPicPr>
          <p:nvPr/>
        </p:nvPicPr>
        <p:blipFill rotWithShape="1">
          <a:blip r:embed="rId24" cstate="print">
            <a:extLst>
              <a:ext uri="{28A0092B-C50C-407E-A947-70E740481C1C}">
                <a14:useLocalDpi xmlns:a14="http://schemas.microsoft.com/office/drawing/2010/main" val="0"/>
              </a:ext>
            </a:extLst>
          </a:blip>
          <a:srcRect l="29882" r="16812"/>
          <a:stretch/>
        </p:blipFill>
        <p:spPr>
          <a:xfrm rot="340197">
            <a:off x="7721804" y="1316144"/>
            <a:ext cx="9192531" cy="7967961"/>
          </a:xfrm>
          <a:prstGeom prst="rect">
            <a:avLst/>
          </a:prstGeom>
        </p:spPr>
      </p:pic>
      <p:pic>
        <p:nvPicPr>
          <p:cNvPr id="27" name="Picture 26"/>
          <p:cNvPicPr>
            <a:picLocks noChangeAspect="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2007" y="5175368"/>
            <a:ext cx="4771725" cy="4809298"/>
          </a:xfrm>
          <a:prstGeom prst="rect">
            <a:avLst/>
          </a:prstGeom>
        </p:spPr>
      </p:pic>
      <p:pic>
        <p:nvPicPr>
          <p:cNvPr id="6" name="Audio 5">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2"/>
          <a:stretch>
            <a:fillRect/>
          </a:stretch>
        </p:blipFill>
        <p:spPr>
          <a:xfrm>
            <a:off x="17648238" y="9647238"/>
            <a:ext cx="487362" cy="487362"/>
          </a:xfrm>
          <a:prstGeom prst="rect">
            <a:avLst/>
          </a:prstGeom>
        </p:spPr>
      </p:pic>
    </p:spTree>
    <p:custDataLst>
      <p:tags r:id="rId1"/>
    </p:custDataLst>
    <p:extLst>
      <p:ext uri="{BB962C8B-B14F-4D97-AF65-F5344CB8AC3E}">
        <p14:creationId xmlns:p14="http://schemas.microsoft.com/office/powerpoint/2010/main" val="3835926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98871">
        <p15:prstTrans prst="fracture"/>
      </p:transition>
    </mc:Choice>
    <mc:Fallback xmlns="">
      <p:transition spd="slow" advTm="988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 fill="hold"/>
                                        <p:tgtEl>
                                          <p:spTgt spid="17"/>
                                        </p:tgtEl>
                                      </p:cBhvr>
                                    </p:cmd>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15"/>
                                        </p:tgtEl>
                                        <p:attrNameLst>
                                          <p:attrName>r</p:attrName>
                                        </p:attrNameLst>
                                      </p:cBhvr>
                                    </p:animRot>
                                    <p:animRot by="-240000">
                                      <p:cBhvr>
                                        <p:cTn id="14" dur="200" fill="hold">
                                          <p:stCondLst>
                                            <p:cond delay="200"/>
                                          </p:stCondLst>
                                        </p:cTn>
                                        <p:tgtEl>
                                          <p:spTgt spid="15"/>
                                        </p:tgtEl>
                                        <p:attrNameLst>
                                          <p:attrName>r</p:attrName>
                                        </p:attrNameLst>
                                      </p:cBhvr>
                                    </p:animRot>
                                    <p:animRot by="240000">
                                      <p:cBhvr>
                                        <p:cTn id="15" dur="200" fill="hold">
                                          <p:stCondLst>
                                            <p:cond delay="400"/>
                                          </p:stCondLst>
                                        </p:cTn>
                                        <p:tgtEl>
                                          <p:spTgt spid="15"/>
                                        </p:tgtEl>
                                        <p:attrNameLst>
                                          <p:attrName>r</p:attrName>
                                        </p:attrNameLst>
                                      </p:cBhvr>
                                    </p:animRot>
                                    <p:animRot by="-240000">
                                      <p:cBhvr>
                                        <p:cTn id="16" dur="200" fill="hold">
                                          <p:stCondLst>
                                            <p:cond delay="600"/>
                                          </p:stCondLst>
                                        </p:cTn>
                                        <p:tgtEl>
                                          <p:spTgt spid="15"/>
                                        </p:tgtEl>
                                        <p:attrNameLst>
                                          <p:attrName>r</p:attrName>
                                        </p:attrNameLst>
                                      </p:cBhvr>
                                    </p:animRot>
                                    <p:animRot by="120000">
                                      <p:cBhvr>
                                        <p:cTn id="17" dur="200" fill="hold">
                                          <p:stCondLst>
                                            <p:cond delay="800"/>
                                          </p:stCondLst>
                                        </p:cTn>
                                        <p:tgtEl>
                                          <p:spTgt spid="1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15"/>
                                        </p:tgtEl>
                                        <p:attrNameLst>
                                          <p:attrName>r</p:attrName>
                                        </p:attrNameLst>
                                      </p:cBhvr>
                                    </p:animRot>
                                    <p:animRot by="-240000">
                                      <p:cBhvr>
                                        <p:cTn id="30" dur="200" fill="hold">
                                          <p:stCondLst>
                                            <p:cond delay="200"/>
                                          </p:stCondLst>
                                        </p:cTn>
                                        <p:tgtEl>
                                          <p:spTgt spid="15"/>
                                        </p:tgtEl>
                                        <p:attrNameLst>
                                          <p:attrName>r</p:attrName>
                                        </p:attrNameLst>
                                      </p:cBhvr>
                                    </p:animRot>
                                    <p:animRot by="240000">
                                      <p:cBhvr>
                                        <p:cTn id="31" dur="200" fill="hold">
                                          <p:stCondLst>
                                            <p:cond delay="400"/>
                                          </p:stCondLst>
                                        </p:cTn>
                                        <p:tgtEl>
                                          <p:spTgt spid="15"/>
                                        </p:tgtEl>
                                        <p:attrNameLst>
                                          <p:attrName>r</p:attrName>
                                        </p:attrNameLst>
                                      </p:cBhvr>
                                    </p:animRot>
                                    <p:animRot by="-240000">
                                      <p:cBhvr>
                                        <p:cTn id="32" dur="200" fill="hold">
                                          <p:stCondLst>
                                            <p:cond delay="600"/>
                                          </p:stCondLst>
                                        </p:cTn>
                                        <p:tgtEl>
                                          <p:spTgt spid="15"/>
                                        </p:tgtEl>
                                        <p:attrNameLst>
                                          <p:attrName>r</p:attrName>
                                        </p:attrNameLst>
                                      </p:cBhvr>
                                    </p:animRot>
                                    <p:animRot by="120000">
                                      <p:cBhvr>
                                        <p:cTn id="33" dur="200" fill="hold">
                                          <p:stCondLst>
                                            <p:cond delay="800"/>
                                          </p:stCondLst>
                                        </p:cTn>
                                        <p:tgtEl>
                                          <p:spTgt spid="15"/>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randombar(horizontal)">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xit" presetSubtype="21" fill="hold" nodeType="clickEffect">
                                  <p:stCondLst>
                                    <p:cond delay="0"/>
                                  </p:stCondLst>
                                  <p:childTnLst>
                                    <p:animEffect transition="out" filter="barn(inVertical)">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arn(inVertical)">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6024" fill="hold"/>
                                        <p:tgtEl>
                                          <p:spTgt spid="22"/>
                                        </p:tgtEl>
                                      </p:cBhvr>
                                    </p:cmd>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nodeType="clickEffect">
                                  <p:stCondLst>
                                    <p:cond delay="0"/>
                                  </p:stCondLst>
                                  <p:childTnLst>
                                    <p:animEffect transition="out" filter="barn(inVertical)">
                                      <p:cBhvr>
                                        <p:cTn id="56" dur="500"/>
                                        <p:tgtEl>
                                          <p:spTgt spid="22"/>
                                        </p:tgtEl>
                                      </p:cBhvr>
                                    </p:animEffect>
                                    <p:set>
                                      <p:cBhvr>
                                        <p:cTn id="57" dur="1" fill="hold">
                                          <p:stCondLst>
                                            <p:cond delay="499"/>
                                          </p:stCondLst>
                                        </p:cTn>
                                        <p:tgtEl>
                                          <p:spTgt spid="22"/>
                                        </p:tgtEl>
                                        <p:attrNameLst>
                                          <p:attrName>style.visibility</p:attrName>
                                        </p:attrNameLst>
                                      </p:cBhvr>
                                      <p:to>
                                        <p:strVal val="hidden"/>
                                      </p:to>
                                    </p:set>
                                    <p:cmd type="call" cmd="stop">
                                      <p:cBhvr>
                                        <p:cTn id="58" dur="1">
                                          <p:stCondLst>
                                            <p:cond delay="499"/>
                                          </p:stCondLst>
                                        </p:cTn>
                                        <p:tgtEl>
                                          <p:spTgt spid="22"/>
                                        </p:tgtEl>
                                      </p:cBhvr>
                                    </p:cmd>
                                  </p:childTnLst>
                                </p:cTn>
                              </p:par>
                            </p:childTnLst>
                          </p:cTn>
                        </p:par>
                      </p:childTnLst>
                    </p:cTn>
                  </p:par>
                  <p:par>
                    <p:cTn id="59" fill="hold">
                      <p:stCondLst>
                        <p:cond delay="indefinite"/>
                      </p:stCondLst>
                      <p:childTnLst>
                        <p:par>
                          <p:cTn id="60" fill="hold">
                            <p:stCondLst>
                              <p:cond delay="0"/>
                            </p:stCondLst>
                            <p:childTnLst>
                              <p:par>
                                <p:cTn id="61" presetID="16" presetClass="exit" presetSubtype="21" fill="hold" grpId="1" nodeType="clickEffect">
                                  <p:stCondLst>
                                    <p:cond delay="0"/>
                                  </p:stCondLst>
                                  <p:childTnLst>
                                    <p:animEffect transition="out" filter="barn(inVertical)">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randombar(horizontal)">
                                      <p:cBhvr>
                                        <p:cTn id="68" dur="500"/>
                                        <p:tgtEl>
                                          <p:spTgt spid="15"/>
                                        </p:tgtEl>
                                      </p:cBhvr>
                                    </p:animEffect>
                                  </p:childTnLst>
                                </p:cTn>
                              </p:par>
                              <p:par>
                                <p:cTn id="69" presetID="14" presetClass="entr" presetSubtype="1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randombar(horizontal)">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xit" presetSubtype="21" fill="hold" nodeType="clickEffect">
                                  <p:stCondLst>
                                    <p:cond delay="0"/>
                                  </p:stCondLst>
                                  <p:childTnLst>
                                    <p:animEffect transition="out" filter="barn(inVertical)">
                                      <p:cBhvr>
                                        <p:cTn id="75" dur="500"/>
                                        <p:tgtEl>
                                          <p:spTgt spid="15"/>
                                        </p:tgtEl>
                                      </p:cBhvr>
                                    </p:animEffect>
                                    <p:set>
                                      <p:cBhvr>
                                        <p:cTn id="76" dur="1" fill="hold">
                                          <p:stCondLst>
                                            <p:cond delay="499"/>
                                          </p:stCondLst>
                                        </p:cTn>
                                        <p:tgtEl>
                                          <p:spTgt spid="1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6" presetClass="exit" presetSubtype="21" fill="hold" grpId="1" nodeType="clickEffect">
                                  <p:stCondLst>
                                    <p:cond delay="0"/>
                                  </p:stCondLst>
                                  <p:childTnLst>
                                    <p:animEffect transition="out" filter="barn(inVertical)">
                                      <p:cBhvr>
                                        <p:cTn id="80" dur="500"/>
                                        <p:tgtEl>
                                          <p:spTgt spid="24"/>
                                        </p:tgtEl>
                                      </p:cBhvr>
                                    </p:animEffect>
                                    <p:set>
                                      <p:cBhvr>
                                        <p:cTn id="81" dur="1" fill="hold">
                                          <p:stCondLst>
                                            <p:cond delay="499"/>
                                          </p:stCondLst>
                                        </p:cTn>
                                        <p:tgtEl>
                                          <p:spTgt spid="24"/>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randombar(horizontal)">
                                      <p:cBhvr>
                                        <p:cTn id="86" dur="500"/>
                                        <p:tgtEl>
                                          <p:spTgt spid="19"/>
                                        </p:tgtEl>
                                      </p:cBhvr>
                                    </p:animEffect>
                                  </p:childTnLst>
                                </p:cTn>
                              </p:par>
                              <p:par>
                                <p:cTn id="87" presetID="14" presetClass="entr" presetSubtype="10" fill="hold" nodeType="with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randombar(horizontal)">
                                      <p:cBhvr>
                                        <p:cTn id="89" dur="500"/>
                                        <p:tgtEl>
                                          <p:spTgt spid="9"/>
                                        </p:tgtEl>
                                      </p:cBhvr>
                                    </p:animEffect>
                                  </p:childTnLst>
                                </p:cTn>
                              </p:par>
                            </p:childTnLst>
                          </p:cTn>
                        </p:par>
                      </p:childTnLst>
                    </p:cTn>
                  </p:par>
                  <p:par>
                    <p:cTn id="90" fill="hold">
                      <p:stCondLst>
                        <p:cond delay="indefinite"/>
                      </p:stCondLst>
                      <p:childTnLst>
                        <p:par>
                          <p:cTn id="91" fill="hold">
                            <p:stCondLst>
                              <p:cond delay="0"/>
                            </p:stCondLst>
                            <p:childTnLst>
                              <p:par>
                                <p:cTn id="92" presetID="31" presetClass="entr" presetSubtype="0" fill="hold" nodeType="clickEffect">
                                  <p:stCondLst>
                                    <p:cond delay="0"/>
                                  </p:stCondLst>
                                  <p:childTnLst>
                                    <p:set>
                                      <p:cBhvr>
                                        <p:cTn id="93" dur="1" fill="hold">
                                          <p:stCondLst>
                                            <p:cond delay="0"/>
                                          </p:stCondLst>
                                        </p:cTn>
                                        <p:tgtEl>
                                          <p:spTgt spid="27"/>
                                        </p:tgtEl>
                                        <p:attrNameLst>
                                          <p:attrName>style.visibility</p:attrName>
                                        </p:attrNameLst>
                                      </p:cBhvr>
                                      <p:to>
                                        <p:strVal val="visible"/>
                                      </p:to>
                                    </p:set>
                                    <p:anim calcmode="lin" valueType="num">
                                      <p:cBhvr>
                                        <p:cTn id="94" dur="1000" fill="hold"/>
                                        <p:tgtEl>
                                          <p:spTgt spid="27"/>
                                        </p:tgtEl>
                                        <p:attrNameLst>
                                          <p:attrName>ppt_w</p:attrName>
                                        </p:attrNameLst>
                                      </p:cBhvr>
                                      <p:tavLst>
                                        <p:tav tm="0">
                                          <p:val>
                                            <p:fltVal val="0"/>
                                          </p:val>
                                        </p:tav>
                                        <p:tav tm="100000">
                                          <p:val>
                                            <p:strVal val="#ppt_w"/>
                                          </p:val>
                                        </p:tav>
                                      </p:tavLst>
                                    </p:anim>
                                    <p:anim calcmode="lin" valueType="num">
                                      <p:cBhvr>
                                        <p:cTn id="95" dur="1000" fill="hold"/>
                                        <p:tgtEl>
                                          <p:spTgt spid="27"/>
                                        </p:tgtEl>
                                        <p:attrNameLst>
                                          <p:attrName>ppt_h</p:attrName>
                                        </p:attrNameLst>
                                      </p:cBhvr>
                                      <p:tavLst>
                                        <p:tav tm="0">
                                          <p:val>
                                            <p:fltVal val="0"/>
                                          </p:val>
                                        </p:tav>
                                        <p:tav tm="100000">
                                          <p:val>
                                            <p:strVal val="#ppt_h"/>
                                          </p:val>
                                        </p:tav>
                                      </p:tavLst>
                                    </p:anim>
                                    <p:anim calcmode="lin" valueType="num">
                                      <p:cBhvr>
                                        <p:cTn id="96" dur="1000" fill="hold"/>
                                        <p:tgtEl>
                                          <p:spTgt spid="27"/>
                                        </p:tgtEl>
                                        <p:attrNameLst>
                                          <p:attrName>style.rotation</p:attrName>
                                        </p:attrNameLst>
                                      </p:cBhvr>
                                      <p:tavLst>
                                        <p:tav tm="0">
                                          <p:val>
                                            <p:fltVal val="90"/>
                                          </p:val>
                                        </p:tav>
                                        <p:tav tm="100000">
                                          <p:val>
                                            <p:fltVal val="0"/>
                                          </p:val>
                                        </p:tav>
                                      </p:tavLst>
                                    </p:anim>
                                    <p:animEffect transition="in" filter="fade">
                                      <p:cBhvr>
                                        <p:cTn id="9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2195" numSld="999">
                <p:cTn id="98" fill="hold" display="0">
                  <p:stCondLst>
                    <p:cond delay="indefinite"/>
                  </p:stCondLst>
                  <p:endCondLst>
                    <p:cond evt="onStopAudio" delay="0">
                      <p:tgtEl>
                        <p:sldTgt/>
                      </p:tgtEl>
                    </p:cond>
                  </p:endCondLst>
                </p:cTn>
                <p:tgtEl>
                  <p:spTgt spid="17"/>
                </p:tgtEl>
              </p:cMediaNode>
            </p:audio>
            <p:video>
              <p:cMediaNode vol="80000">
                <p:cTn id="99" fill="hold" display="0">
                  <p:stCondLst>
                    <p:cond delay="indefinite"/>
                  </p:stCondLst>
                </p:cTn>
                <p:tgtEl>
                  <p:spTgt spid="22"/>
                </p:tgtEl>
              </p:cMediaNode>
            </p:video>
            <p:audio isNarration="1">
              <p:cMediaNode vol="80000" showWhenStopped="0">
                <p:cTn id="100" fill="hold" display="0">
                  <p:stCondLst>
                    <p:cond delay="indefinite"/>
                  </p:stCondLst>
                  <p:endCondLst>
                    <p:cond evt="onStopAudio" delay="0">
                      <p:tgtEl>
                        <p:sldTgt/>
                      </p:tgtEl>
                    </p:cond>
                  </p:endCondLst>
                </p:cTn>
                <p:tgtEl>
                  <p:spTgt spid="6"/>
                </p:tgtEl>
              </p:cMediaNode>
            </p:audio>
          </p:childTnLst>
        </p:cTn>
      </p:par>
    </p:tnLst>
    <p:bldLst>
      <p:bldP spid="19" grpId="0"/>
      <p:bldP spid="21" grpId="0"/>
      <p:bldP spid="21" grpId="1"/>
      <p:bldP spid="24" grpId="0"/>
      <p:bldP spid="24" grpId="1"/>
    </p:bldLst>
  </p:timing>
  <p:extLst mod="1">
    <p:ext uri="{E180D4A7-C9FB-4DFB-919C-405C955672EB}">
      <p14:showEvtLst xmlns:p14="http://schemas.microsoft.com/office/powerpoint/2010/main">
        <p14:playEvt time="0" objId="17"/>
        <p14:stopEvt time="34325" objId="17"/>
        <p14:playEvt time="39705" objId="22"/>
        <p14:stopEvt time="45888" objId="2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ốt nhạc Ảnh nền - Tải xuống điện thoại di động của bạn từ PHONEK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76339">
            <a:off x="-968371" y="7182405"/>
            <a:ext cx="7095540" cy="56764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ốt nhạc Ảnh nền - Tải xuống điện thoại di động của bạn từ PHONEK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3782" y="8960952"/>
            <a:ext cx="5715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ốt nhạc Ảnh nền - Tải xuống điện thoại di động của bạn từ PHONEK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34127">
            <a:off x="11668271" y="7523390"/>
            <a:ext cx="6909026" cy="55272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rường Mầm non Bảo Ninh"/>
          <p:cNvPicPr>
            <a:picLocks noChangeAspect="1" noChangeArrowheads="1"/>
          </p:cNvPicPr>
          <p:nvPr/>
        </p:nvPicPr>
        <p:blipFill rotWithShape="1">
          <a:blip r:embed="rId6">
            <a:extLst>
              <a:ext uri="{28A0092B-C50C-407E-A947-70E740481C1C}">
                <a14:useLocalDpi xmlns:a14="http://schemas.microsoft.com/office/drawing/2010/main" val="0"/>
              </a:ext>
            </a:extLst>
          </a:blip>
          <a:srcRect l="16374" t="52118" r="63834"/>
          <a:stretch/>
        </p:blipFill>
        <p:spPr bwMode="auto">
          <a:xfrm rot="21447678">
            <a:off x="256039" y="153808"/>
            <a:ext cx="972997" cy="133048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rường Mầm non Bảo Ninh"/>
          <p:cNvPicPr>
            <a:picLocks noChangeAspect="1" noChangeArrowheads="1"/>
          </p:cNvPicPr>
          <p:nvPr/>
        </p:nvPicPr>
        <p:blipFill rotWithShape="1">
          <a:blip r:embed="rId6">
            <a:extLst>
              <a:ext uri="{28A0092B-C50C-407E-A947-70E740481C1C}">
                <a14:useLocalDpi xmlns:a14="http://schemas.microsoft.com/office/drawing/2010/main" val="0"/>
              </a:ext>
            </a:extLst>
          </a:blip>
          <a:srcRect r="81021" b="17474"/>
          <a:stretch/>
        </p:blipFill>
        <p:spPr bwMode="auto">
          <a:xfrm rot="1589821">
            <a:off x="1405800" y="370738"/>
            <a:ext cx="1070470" cy="238894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rường Mầm non Bảo Ninh"/>
          <p:cNvPicPr>
            <a:picLocks noChangeAspect="1" noChangeArrowheads="1"/>
          </p:cNvPicPr>
          <p:nvPr/>
        </p:nvPicPr>
        <p:blipFill rotWithShape="1">
          <a:blip r:embed="rId6">
            <a:extLst>
              <a:ext uri="{28A0092B-C50C-407E-A947-70E740481C1C}">
                <a14:useLocalDpi xmlns:a14="http://schemas.microsoft.com/office/drawing/2010/main" val="0"/>
              </a:ext>
            </a:extLst>
          </a:blip>
          <a:srcRect l="76573" t="33095" r="10889" b="29054"/>
          <a:stretch/>
        </p:blipFill>
        <p:spPr bwMode="auto">
          <a:xfrm rot="20642602">
            <a:off x="113435" y="1458558"/>
            <a:ext cx="1067484" cy="18213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 hoa sen"/>
          <p:cNvPicPr/>
          <p:nvPr/>
        </p:nvPicPr>
        <p:blipFill>
          <a:blip r:embed="rId7" cstate="print">
            <a:extLst>
              <a:ext uri="{BEBA8EAE-BF5A-486C-A8C5-ECC9F3942E4B}">
                <a14:imgProps xmlns:a14="http://schemas.microsoft.com/office/drawing/2010/main">
                  <a14:imgLayer r:embed="rId8">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5697200" y="114300"/>
            <a:ext cx="23924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32317" y="1498946"/>
            <a:ext cx="5354850" cy="5397014"/>
          </a:xfrm>
          <a:prstGeom prst="rect">
            <a:avLst/>
          </a:prstGeom>
        </p:spPr>
      </p:pic>
      <p:pic>
        <p:nvPicPr>
          <p:cNvPr id="13" name="Picture 12"/>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5049" y="1651072"/>
            <a:ext cx="5348658" cy="5390773"/>
          </a:xfrm>
          <a:prstGeom prst="rect">
            <a:avLst/>
          </a:prstGeom>
        </p:spPr>
      </p:pic>
      <p:pic>
        <p:nvPicPr>
          <p:cNvPr id="14" name="Picture 13"/>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118187" y="1498946"/>
            <a:ext cx="5606155" cy="5650298"/>
          </a:xfrm>
          <a:prstGeom prst="rect">
            <a:avLst/>
          </a:prstGeom>
        </p:spPr>
      </p:pic>
      <p:sp>
        <p:nvSpPr>
          <p:cNvPr id="18" name="TextBox 17"/>
          <p:cNvSpPr txBox="1"/>
          <p:nvPr/>
        </p:nvSpPr>
        <p:spPr>
          <a:xfrm>
            <a:off x="5943600" y="7936576"/>
            <a:ext cx="7834290" cy="923330"/>
          </a:xfrm>
          <a:prstGeom prst="rect">
            <a:avLst/>
          </a:prstGeom>
          <a:noFill/>
        </p:spPr>
        <p:txBody>
          <a:bodyPr wrap="square" rtlCol="0">
            <a:spAutoFit/>
          </a:bodyPr>
          <a:lstStyle/>
          <a:p>
            <a:r>
              <a:rPr lang="en-US" sz="5400" b="1" dirty="0" err="1" smtClean="0">
                <a:solidFill>
                  <a:srgbClr val="FF0000"/>
                </a:solidFill>
                <a:latin typeface="Arial" panose="020B0604020202020204" pitchFamily="34" charset="0"/>
                <a:cs typeface="Arial" panose="020B0604020202020204" pitchFamily="34" charset="0"/>
              </a:rPr>
              <a:t>Chào</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tạm</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biệt</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các</a:t>
            </a:r>
            <a:r>
              <a:rPr lang="en-US" sz="5400" b="1" dirty="0" smtClean="0">
                <a:solidFill>
                  <a:srgbClr val="FF0000"/>
                </a:solidFill>
                <a:latin typeface="Arial" panose="020B0604020202020204" pitchFamily="34" charset="0"/>
                <a:cs typeface="Arial" panose="020B0604020202020204" pitchFamily="34" charset="0"/>
              </a:rPr>
              <a:t> con</a:t>
            </a:r>
            <a:endParaRPr lang="en-US" sz="5400" b="1" dirty="0">
              <a:solidFill>
                <a:srgbClr val="FF0000"/>
              </a:solidFill>
              <a:latin typeface="Arial" panose="020B0604020202020204" pitchFamily="34" charset="0"/>
              <a:cs typeface="Arial" panose="020B0604020202020204" pitchFamily="34"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7648238" y="9647238"/>
            <a:ext cx="487362" cy="487362"/>
          </a:xfrm>
          <a:prstGeom prst="rect">
            <a:avLst/>
          </a:prstGeom>
        </p:spPr>
      </p:pic>
    </p:spTree>
    <p:custDataLst>
      <p:tags r:id="rId1"/>
    </p:custDataLst>
    <p:extLst>
      <p:ext uri="{BB962C8B-B14F-4D97-AF65-F5344CB8AC3E}">
        <p14:creationId xmlns:p14="http://schemas.microsoft.com/office/powerpoint/2010/main" val="3394674891"/>
      </p:ext>
    </p:extLst>
  </p:cSld>
  <p:clrMapOvr>
    <a:masterClrMapping/>
  </p:clrMapOvr>
  <mc:AlternateContent xmlns:mc="http://schemas.openxmlformats.org/markup-compatibility/2006" xmlns:p14="http://schemas.microsoft.com/office/powerpoint/2010/main">
    <mc:Choice Requires="p14">
      <p:transition spd="slow" p14:dur="1600" advTm="19621">
        <p:blinds dir="vert"/>
      </p:transition>
    </mc:Choice>
    <mc:Fallback xmlns="">
      <p:transition spd="slow" advTm="19621">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style.rotation</p:attrName>
                                        </p:attrNameLst>
                                      </p:cBhvr>
                                      <p:tavLst>
                                        <p:tav tm="0">
                                          <p:val>
                                            <p:fltVal val="90"/>
                                          </p:val>
                                        </p:tav>
                                        <p:tav tm="100000">
                                          <p:val>
                                            <p:fltVal val="0"/>
                                          </p:val>
                                        </p:tav>
                                      </p:tavLst>
                                    </p:anim>
                                    <p:animEffect transition="in" filter="fade">
                                      <p:cBhvr>
                                        <p:cTn id="14" dur="1000"/>
                                        <p:tgtEl>
                                          <p:spTgt spid="14"/>
                                        </p:tgtEl>
                                      </p:cBhvr>
                                    </p:animEffect>
                                  </p:childTnLst>
                                </p:cTn>
                              </p:par>
                              <p:par>
                                <p:cTn id="15" presetID="3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fltVal val="0"/>
                                          </p:val>
                                        </p:tav>
                                        <p:tav tm="100000">
                                          <p:val>
                                            <p:strVal val="#ppt_w"/>
                                          </p:val>
                                        </p:tav>
                                      </p:tavLst>
                                    </p:anim>
                                    <p:anim calcmode="lin" valueType="num">
                                      <p:cBhvr>
                                        <p:cTn id="18" dur="1000" fill="hold"/>
                                        <p:tgtEl>
                                          <p:spTgt spid="13"/>
                                        </p:tgtEl>
                                        <p:attrNameLst>
                                          <p:attrName>ppt_h</p:attrName>
                                        </p:attrNameLst>
                                      </p:cBhvr>
                                      <p:tavLst>
                                        <p:tav tm="0">
                                          <p:val>
                                            <p:fltVal val="0"/>
                                          </p:val>
                                        </p:tav>
                                        <p:tav tm="100000">
                                          <p:val>
                                            <p:strVal val="#ppt_h"/>
                                          </p:val>
                                        </p:tav>
                                      </p:tavLst>
                                    </p:anim>
                                    <p:anim calcmode="lin" valueType="num">
                                      <p:cBhvr>
                                        <p:cTn id="19" dur="1000" fill="hold"/>
                                        <p:tgtEl>
                                          <p:spTgt spid="13"/>
                                        </p:tgtEl>
                                        <p:attrNameLst>
                                          <p:attrName>style.rotation</p:attrName>
                                        </p:attrNameLst>
                                      </p:cBhvr>
                                      <p:tavLst>
                                        <p:tav tm="0">
                                          <p:val>
                                            <p:fltVal val="90"/>
                                          </p:val>
                                        </p:tav>
                                        <p:tav tm="100000">
                                          <p:val>
                                            <p:fltVal val="0"/>
                                          </p:val>
                                        </p:tav>
                                      </p:tavLst>
                                    </p:anim>
                                    <p:animEffect transition="in" filter="fade">
                                      <p:cBhvr>
                                        <p:cTn id="20" dur="1000"/>
                                        <p:tgtEl>
                                          <p:spTgt spid="13"/>
                                        </p:tgtEl>
                                      </p:cBhvr>
                                    </p:animEffect>
                                  </p:childTnLst>
                                </p:cTn>
                              </p:par>
                              <p:par>
                                <p:cTn id="21" presetID="3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13"/>
                                        </p:tgtEl>
                                        <p:attrNameLst>
                                          <p:attrName>r</p:attrName>
                                        </p:attrNameLst>
                                      </p:cBhvr>
                                    </p:animRot>
                                    <p:animRot by="-240000">
                                      <p:cBhvr>
                                        <p:cTn id="37" dur="200" fill="hold">
                                          <p:stCondLst>
                                            <p:cond delay="200"/>
                                          </p:stCondLst>
                                        </p:cTn>
                                        <p:tgtEl>
                                          <p:spTgt spid="13"/>
                                        </p:tgtEl>
                                        <p:attrNameLst>
                                          <p:attrName>r</p:attrName>
                                        </p:attrNameLst>
                                      </p:cBhvr>
                                    </p:animRot>
                                    <p:animRot by="240000">
                                      <p:cBhvr>
                                        <p:cTn id="38" dur="200" fill="hold">
                                          <p:stCondLst>
                                            <p:cond delay="400"/>
                                          </p:stCondLst>
                                        </p:cTn>
                                        <p:tgtEl>
                                          <p:spTgt spid="13"/>
                                        </p:tgtEl>
                                        <p:attrNameLst>
                                          <p:attrName>r</p:attrName>
                                        </p:attrNameLst>
                                      </p:cBhvr>
                                    </p:animRot>
                                    <p:animRot by="-240000">
                                      <p:cBhvr>
                                        <p:cTn id="39" dur="200" fill="hold">
                                          <p:stCondLst>
                                            <p:cond delay="600"/>
                                          </p:stCondLst>
                                        </p:cTn>
                                        <p:tgtEl>
                                          <p:spTgt spid="13"/>
                                        </p:tgtEl>
                                        <p:attrNameLst>
                                          <p:attrName>r</p:attrName>
                                        </p:attrNameLst>
                                      </p:cBhvr>
                                    </p:animRot>
                                    <p:animRot by="120000">
                                      <p:cBhvr>
                                        <p:cTn id="40" dur="200" fill="hold">
                                          <p:stCondLst>
                                            <p:cond delay="800"/>
                                          </p:stCondLst>
                                        </p:cTn>
                                        <p:tgtEl>
                                          <p:spTgt spid="13"/>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12"/>
                                        </p:tgtEl>
                                        <p:attrNameLst>
                                          <p:attrName>r</p:attrName>
                                        </p:attrNameLst>
                                      </p:cBhvr>
                                    </p:animRot>
                                    <p:animRot by="-240000">
                                      <p:cBhvr>
                                        <p:cTn id="43" dur="200" fill="hold">
                                          <p:stCondLst>
                                            <p:cond delay="200"/>
                                          </p:stCondLst>
                                        </p:cTn>
                                        <p:tgtEl>
                                          <p:spTgt spid="12"/>
                                        </p:tgtEl>
                                        <p:attrNameLst>
                                          <p:attrName>r</p:attrName>
                                        </p:attrNameLst>
                                      </p:cBhvr>
                                    </p:animRot>
                                    <p:animRot by="240000">
                                      <p:cBhvr>
                                        <p:cTn id="44" dur="200" fill="hold">
                                          <p:stCondLst>
                                            <p:cond delay="400"/>
                                          </p:stCondLst>
                                        </p:cTn>
                                        <p:tgtEl>
                                          <p:spTgt spid="12"/>
                                        </p:tgtEl>
                                        <p:attrNameLst>
                                          <p:attrName>r</p:attrName>
                                        </p:attrNameLst>
                                      </p:cBhvr>
                                    </p:animRot>
                                    <p:animRot by="-240000">
                                      <p:cBhvr>
                                        <p:cTn id="45" dur="200" fill="hold">
                                          <p:stCondLst>
                                            <p:cond delay="600"/>
                                          </p:stCondLst>
                                        </p:cTn>
                                        <p:tgtEl>
                                          <p:spTgt spid="12"/>
                                        </p:tgtEl>
                                        <p:attrNameLst>
                                          <p:attrName>r</p:attrName>
                                        </p:attrNameLst>
                                      </p:cBhvr>
                                    </p:animRot>
                                    <p:animRot by="120000">
                                      <p:cBhvr>
                                        <p:cTn id="46" dur="200" fill="hold">
                                          <p:stCondLst>
                                            <p:cond delay="800"/>
                                          </p:stCondLst>
                                        </p:cTn>
                                        <p:tgtEl>
                                          <p:spTgt spid="12"/>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3"/>
                </p:tgtEl>
              </p:cMediaNode>
            </p:audio>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hi nào cảnh sát giao thông được quyền dừng phương tiện người tham gia giao  thông để kiểm t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288000" cy="10302092"/>
          </a:xfrm>
          <a:prstGeom prst="rect">
            <a:avLst/>
          </a:prstGeom>
          <a:noFill/>
          <a:extLst>
            <a:ext uri="{909E8E84-426E-40DD-AFC4-6F175D3DCCD1}">
              <a14:hiddenFill xmlns:a14="http://schemas.microsoft.com/office/drawing/2010/main">
                <a:solidFill>
                  <a:srgbClr val="FFFFFF"/>
                </a:solidFill>
              </a14:hiddenFill>
            </a:ext>
          </a:extLst>
        </p:spPr>
      </p:pic>
      <p:sp>
        <p:nvSpPr>
          <p:cNvPr id="2" name="Notched Right Arrow 1"/>
          <p:cNvSpPr/>
          <p:nvPr/>
        </p:nvSpPr>
        <p:spPr>
          <a:xfrm>
            <a:off x="12344400" y="4914900"/>
            <a:ext cx="2438400" cy="838200"/>
          </a:xfrm>
          <a:prstGeom prst="notch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Thủ tướng yêu cầu bảo đảm an toàn giao thông dịp khai giảng năm học mớ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8276125" cy="102302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ông dân Thủ đô ưu tú: Chiến sỹ CSGT hết lòng vì dân phục vụ | VOV.V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8274553" cy="103020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iữa trời nắng nóng, những chiến sĩ CSGT vẫn hết mình vì dân - Baoxeho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48" y="0"/>
            <a:ext cx="18312039"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 hoa sen"/>
          <p:cNvPicPr/>
          <p:nvPr/>
        </p:nvPicPr>
        <p:blipFill>
          <a:blip r:embed="rId9" cstate="print">
            <a:extLst>
              <a:ext uri="{BEBA8EAE-BF5A-486C-A8C5-ECC9F3942E4B}">
                <a14:imgProps xmlns:a14="http://schemas.microsoft.com/office/drawing/2010/main">
                  <a14:imgLayer r:embed="rId10">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5743188" y="190500"/>
            <a:ext cx="23924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7648238" y="9647238"/>
            <a:ext cx="487362" cy="487362"/>
          </a:xfrm>
          <a:prstGeom prst="rect">
            <a:avLst/>
          </a:prstGeom>
        </p:spPr>
      </p:pic>
    </p:spTree>
    <p:custDataLst>
      <p:tags r:id="rId1"/>
    </p:custDataLst>
    <p:extLst>
      <p:ext uri="{BB962C8B-B14F-4D97-AF65-F5344CB8AC3E}">
        <p14:creationId xmlns:p14="http://schemas.microsoft.com/office/powerpoint/2010/main" val="334387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2633">
        <p15:prstTrans prst="fracture"/>
      </p:transition>
    </mc:Choice>
    <mc:Fallback xmlns="">
      <p:transition spd="slow" advTm="426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1" nodeType="clickEffect">
                                  <p:stCondLst>
                                    <p:cond delay="0"/>
                                  </p:stCondLst>
                                  <p:childTnLst>
                                    <p:animEffect transition="out" filter="barn(inVertical)">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030"/>
                                        </p:tgtEl>
                                        <p:attrNameLst>
                                          <p:attrName>style.visibility</p:attrName>
                                        </p:attrNameLst>
                                      </p:cBhvr>
                                      <p:to>
                                        <p:strVal val="visible"/>
                                      </p:to>
                                    </p:set>
                                    <p:animEffect transition="in" filter="circle(in)">
                                      <p:cBhvr>
                                        <p:cTn id="26" dur="2000"/>
                                        <p:tgtEl>
                                          <p:spTgt spid="103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032"/>
                                        </p:tgtEl>
                                        <p:attrNameLst>
                                          <p:attrName>style.visibility</p:attrName>
                                        </p:attrNameLst>
                                      </p:cBhvr>
                                      <p:to>
                                        <p:strVal val="visible"/>
                                      </p:to>
                                    </p:set>
                                    <p:animEffect transition="in" filter="circle(in)">
                                      <p:cBhvr>
                                        <p:cTn id="31"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6"/>
                </p:tgtEl>
              </p:cMediaNode>
            </p:audio>
          </p:childTnLst>
        </p:cTn>
      </p:par>
    </p:tnLst>
    <p:bldLst>
      <p:bldP spid="2" grpId="0" animBg="1"/>
      <p:bldP spid="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19999"/>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43786"/>
          <a:stretch>
            <a:fillRect/>
          </a:stretch>
        </p:blipFill>
        <p:spPr>
          <a:xfrm>
            <a:off x="0" y="9696"/>
            <a:ext cx="18288000" cy="10280393"/>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971800" y="5405713"/>
            <a:ext cx="560845" cy="550649"/>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615144" y="6813250"/>
            <a:ext cx="482141" cy="482141"/>
          </a:xfrm>
          <a:prstGeom prst="rect">
            <a:avLst/>
          </a:prstGeom>
        </p:spPr>
      </p:pic>
      <p:sp>
        <p:nvSpPr>
          <p:cNvPr id="17" name="TextBox 16"/>
          <p:cNvSpPr txBox="1"/>
          <p:nvPr/>
        </p:nvSpPr>
        <p:spPr>
          <a:xfrm>
            <a:off x="2173002" y="-1036577"/>
            <a:ext cx="11940986" cy="3416320"/>
          </a:xfrm>
          <a:prstGeom prst="rect">
            <a:avLst/>
          </a:prstGeom>
          <a:noFill/>
        </p:spPr>
        <p:txBody>
          <a:bodyPr wrap="square" rtlCol="0">
            <a:spAutoFit/>
          </a:bodyPr>
          <a:lstStyle/>
          <a:p>
            <a:endParaRPr lang="en-US" sz="5400" b="1" dirty="0" smtClean="0">
              <a:solidFill>
                <a:srgbClr val="0070C0"/>
              </a:solidFill>
              <a:latin typeface="Arial" panose="020B0604020202020204" pitchFamily="34" charset="0"/>
              <a:cs typeface="Arial" panose="020B0604020202020204" pitchFamily="34" charset="0"/>
            </a:endParaRPr>
          </a:p>
          <a:p>
            <a:endParaRPr lang="en-US" sz="5400" b="1" dirty="0" smtClean="0">
              <a:solidFill>
                <a:srgbClr val="0070C0"/>
              </a:solidFill>
              <a:latin typeface="Arial" panose="020B0604020202020204" pitchFamily="34" charset="0"/>
              <a:cs typeface="Arial" panose="020B0604020202020204" pitchFamily="34" charset="0"/>
            </a:endParaRPr>
          </a:p>
          <a:p>
            <a:r>
              <a:rPr lang="en-US" sz="5400" b="1" dirty="0" smtClean="0">
                <a:solidFill>
                  <a:srgbClr val="0070C0"/>
                </a:solidFill>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Các</a:t>
            </a:r>
            <a:r>
              <a:rPr lang="en-US" sz="5400" b="1" dirty="0" smtClean="0">
                <a:latin typeface="Arial" panose="020B0604020202020204" pitchFamily="34" charset="0"/>
                <a:cs typeface="Arial" panose="020B0604020202020204" pitchFamily="34" charset="0"/>
              </a:rPr>
              <a:t> con </a:t>
            </a:r>
            <a:r>
              <a:rPr lang="en-US" sz="5400" b="1" dirty="0" err="1" smtClean="0">
                <a:latin typeface="Arial" panose="020B0604020202020204" pitchFamily="34" charset="0"/>
                <a:cs typeface="Arial" panose="020B0604020202020204" pitchFamily="34" charset="0"/>
              </a:rPr>
              <a:t>vừa</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nghe</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bài</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hát</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gì</a:t>
            </a:r>
            <a:r>
              <a:rPr lang="en-US" sz="5400" b="1" dirty="0" smtClean="0">
                <a:latin typeface="Arial" panose="020B0604020202020204" pitchFamily="34" charset="0"/>
                <a:cs typeface="Arial" panose="020B0604020202020204" pitchFamily="34" charset="0"/>
              </a:rPr>
              <a:t>?</a:t>
            </a:r>
          </a:p>
          <a:p>
            <a:r>
              <a:rPr lang="en-US" sz="5400" b="1" dirty="0" smtClean="0">
                <a:latin typeface="Arial" panose="020B0604020202020204" pitchFamily="34" charset="0"/>
                <a:cs typeface="Arial" panose="020B0604020202020204" pitchFamily="34" charset="0"/>
              </a:rPr>
              <a:t>                                    </a:t>
            </a:r>
            <a:endParaRPr lang="en-US" sz="4800" b="1" i="1" dirty="0">
              <a:latin typeface="Arial" panose="020B0604020202020204" pitchFamily="34" charset="0"/>
              <a:cs typeface="Arial" panose="020B0604020202020204" pitchFamily="34" charset="0"/>
            </a:endParaRPr>
          </a:p>
        </p:txBody>
      </p:sp>
      <p:sp>
        <p:nvSpPr>
          <p:cNvPr id="18" name="TextBox 17"/>
          <p:cNvSpPr txBox="1"/>
          <p:nvPr/>
        </p:nvSpPr>
        <p:spPr>
          <a:xfrm>
            <a:off x="4288790" y="476408"/>
            <a:ext cx="12513788" cy="3416320"/>
          </a:xfrm>
          <a:prstGeom prst="rect">
            <a:avLst/>
          </a:prstGeom>
          <a:noFill/>
        </p:spPr>
        <p:txBody>
          <a:bodyPr wrap="square" rtlCol="0">
            <a:spAutoFit/>
          </a:bodyPr>
          <a:lstStyle/>
          <a:p>
            <a:endParaRPr lang="en-US" sz="5400" b="1" dirty="0" smtClean="0">
              <a:solidFill>
                <a:srgbClr val="0070C0"/>
              </a:solidFill>
              <a:latin typeface="Arial" panose="020B0604020202020204" pitchFamily="34" charset="0"/>
              <a:cs typeface="Arial" panose="020B0604020202020204" pitchFamily="34" charset="0"/>
            </a:endParaRPr>
          </a:p>
          <a:p>
            <a:endParaRPr lang="en-US" sz="5400" b="1" dirty="0" smtClean="0">
              <a:solidFill>
                <a:srgbClr val="0070C0"/>
              </a:solidFill>
              <a:latin typeface="Arial" panose="020B0604020202020204" pitchFamily="34" charset="0"/>
              <a:cs typeface="Arial" panose="020B0604020202020204" pitchFamily="34" charset="0"/>
            </a:endParaRPr>
          </a:p>
          <a:p>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Bài</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hát</a:t>
            </a:r>
            <a:r>
              <a:rPr lang="en-US" sz="5400" b="1" dirty="0" smtClean="0">
                <a:latin typeface="Arial" panose="020B0604020202020204" pitchFamily="34" charset="0"/>
                <a:cs typeface="Arial" panose="020B0604020202020204" pitchFamily="34" charset="0"/>
              </a:rPr>
              <a:t> do </a:t>
            </a:r>
            <a:r>
              <a:rPr lang="en-US" sz="5400" b="1" dirty="0" err="1" smtClean="0">
                <a:latin typeface="Arial" panose="020B0604020202020204" pitchFamily="34" charset="0"/>
                <a:cs typeface="Arial" panose="020B0604020202020204" pitchFamily="34" charset="0"/>
              </a:rPr>
              <a:t>nhạc</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sĩ</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nào</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sáng</a:t>
            </a:r>
            <a:r>
              <a:rPr lang="en-US" sz="5400" b="1" dirty="0" smtClean="0">
                <a:latin typeface="Arial" panose="020B0604020202020204" pitchFamily="34" charset="0"/>
                <a:cs typeface="Arial" panose="020B0604020202020204" pitchFamily="34" charset="0"/>
              </a:rPr>
              <a:t> </a:t>
            </a:r>
            <a:r>
              <a:rPr lang="en-US" sz="5400" b="1" dirty="0" err="1" smtClean="0">
                <a:latin typeface="Arial" panose="020B0604020202020204" pitchFamily="34" charset="0"/>
                <a:cs typeface="Arial" panose="020B0604020202020204" pitchFamily="34" charset="0"/>
              </a:rPr>
              <a:t>tác</a:t>
            </a:r>
            <a:r>
              <a:rPr lang="en-US" sz="5400" b="1" dirty="0" smtClean="0">
                <a:latin typeface="Arial" panose="020B0604020202020204" pitchFamily="34" charset="0"/>
                <a:cs typeface="Arial" panose="020B0604020202020204" pitchFamily="34" charset="0"/>
              </a:rPr>
              <a:t>?</a:t>
            </a:r>
          </a:p>
          <a:p>
            <a:r>
              <a:rPr lang="en-US" sz="5400" b="1" dirty="0" smtClean="0">
                <a:latin typeface="Arial" panose="020B0604020202020204" pitchFamily="34" charset="0"/>
                <a:cs typeface="Arial" panose="020B0604020202020204" pitchFamily="34" charset="0"/>
              </a:rPr>
              <a:t>                                    </a:t>
            </a:r>
            <a:endParaRPr lang="en-US" sz="4800" b="1" i="1" dirty="0">
              <a:latin typeface="Arial" panose="020B0604020202020204" pitchFamily="34" charset="0"/>
              <a:cs typeface="Arial" panose="020B0604020202020204" pitchFamily="34" charset="0"/>
            </a:endParaRPr>
          </a:p>
        </p:txBody>
      </p:sp>
      <p:sp>
        <p:nvSpPr>
          <p:cNvPr id="19" name="TextBox 18"/>
          <p:cNvSpPr txBox="1"/>
          <p:nvPr/>
        </p:nvSpPr>
        <p:spPr>
          <a:xfrm>
            <a:off x="8688562" y="4853751"/>
            <a:ext cx="7963455" cy="3416320"/>
          </a:xfrm>
          <a:prstGeom prst="rect">
            <a:avLst/>
          </a:prstGeom>
          <a:noFill/>
        </p:spPr>
        <p:txBody>
          <a:bodyPr wrap="square" rtlCol="0">
            <a:spAutoFit/>
          </a:bodyPr>
          <a:lstStyle/>
          <a:p>
            <a:endParaRPr lang="en-US" sz="5400" b="1" dirty="0" smtClean="0">
              <a:solidFill>
                <a:srgbClr val="0070C0"/>
              </a:solidFill>
              <a:latin typeface="Arial" panose="020B0604020202020204" pitchFamily="34" charset="0"/>
              <a:cs typeface="Arial" panose="020B0604020202020204" pitchFamily="34" charset="0"/>
            </a:endParaRPr>
          </a:p>
          <a:p>
            <a:endParaRPr lang="en-US" sz="5400" b="1" dirty="0" smtClean="0">
              <a:solidFill>
                <a:srgbClr val="0070C0"/>
              </a:solidFill>
              <a:latin typeface="Arial" panose="020B0604020202020204" pitchFamily="34" charset="0"/>
              <a:cs typeface="Arial" panose="020B0604020202020204" pitchFamily="34" charset="0"/>
            </a:endParaRPr>
          </a:p>
          <a:p>
            <a:r>
              <a:rPr lang="en-US" sz="5400" b="1" dirty="0" smtClean="0">
                <a:solidFill>
                  <a:srgbClr val="0070C0"/>
                </a:solidFill>
                <a:latin typeface="Arial" panose="020B0604020202020204" pitchFamily="34" charset="0"/>
                <a:cs typeface="Arial" panose="020B0604020202020204" pitchFamily="34" charset="0"/>
              </a:rPr>
              <a:t>        </a:t>
            </a:r>
            <a:r>
              <a:rPr lang="en-US" sz="5400" b="1" dirty="0" err="1" smtClean="0">
                <a:solidFill>
                  <a:srgbClr val="00B050"/>
                </a:solidFill>
                <a:latin typeface="Arial" panose="020B0604020202020204" pitchFamily="34" charset="0"/>
                <a:cs typeface="Arial" panose="020B0604020202020204" pitchFamily="34" charset="0"/>
              </a:rPr>
              <a:t>Trần</a:t>
            </a:r>
            <a:r>
              <a:rPr lang="en-US" sz="5400" b="1" dirty="0" smtClean="0">
                <a:solidFill>
                  <a:srgbClr val="00B050"/>
                </a:solidFill>
                <a:latin typeface="Arial" panose="020B0604020202020204" pitchFamily="34" charset="0"/>
                <a:cs typeface="Arial" panose="020B0604020202020204" pitchFamily="34" charset="0"/>
              </a:rPr>
              <a:t> </a:t>
            </a:r>
            <a:r>
              <a:rPr lang="en-US" sz="5400" b="1" dirty="0" err="1" smtClean="0">
                <a:solidFill>
                  <a:srgbClr val="00B050"/>
                </a:solidFill>
                <a:latin typeface="Arial" panose="020B0604020202020204" pitchFamily="34" charset="0"/>
                <a:cs typeface="Arial" panose="020B0604020202020204" pitchFamily="34" charset="0"/>
              </a:rPr>
              <a:t>Xuân</a:t>
            </a:r>
            <a:r>
              <a:rPr lang="en-US" sz="5400" b="1" dirty="0" smtClean="0">
                <a:solidFill>
                  <a:srgbClr val="00B050"/>
                </a:solidFill>
                <a:latin typeface="Arial" panose="020B0604020202020204" pitchFamily="34" charset="0"/>
                <a:cs typeface="Arial" panose="020B0604020202020204" pitchFamily="34" charset="0"/>
              </a:rPr>
              <a:t> </a:t>
            </a:r>
            <a:r>
              <a:rPr lang="en-US" sz="5400" b="1" dirty="0" err="1" smtClean="0">
                <a:solidFill>
                  <a:srgbClr val="00B050"/>
                </a:solidFill>
                <a:latin typeface="Arial" panose="020B0604020202020204" pitchFamily="34" charset="0"/>
                <a:cs typeface="Arial" panose="020B0604020202020204" pitchFamily="34" charset="0"/>
              </a:rPr>
              <a:t>Tiến</a:t>
            </a:r>
            <a:endParaRPr lang="en-US" sz="5400" b="1" dirty="0" smtClean="0">
              <a:solidFill>
                <a:srgbClr val="00B050"/>
              </a:solidFill>
              <a:latin typeface="Arial" panose="020B0604020202020204" pitchFamily="34" charset="0"/>
              <a:cs typeface="Arial" panose="020B0604020202020204" pitchFamily="34" charset="0"/>
            </a:endParaRPr>
          </a:p>
          <a:p>
            <a:r>
              <a:rPr lang="en-US" sz="5400" b="1" dirty="0" smtClean="0">
                <a:latin typeface="Arial" panose="020B0604020202020204" pitchFamily="34" charset="0"/>
                <a:cs typeface="Arial" panose="020B0604020202020204" pitchFamily="34" charset="0"/>
              </a:rPr>
              <a:t>                                    </a:t>
            </a:r>
            <a:endParaRPr lang="en-US" sz="4800" b="1" i="1" dirty="0">
              <a:latin typeface="Arial" panose="020B0604020202020204" pitchFamily="34" charset="0"/>
              <a:cs typeface="Arial" panose="020B0604020202020204" pitchFamily="34" charset="0"/>
            </a:endParaRPr>
          </a:p>
        </p:txBody>
      </p:sp>
      <p:sp>
        <p:nvSpPr>
          <p:cNvPr id="20" name="TextBox 19"/>
          <p:cNvSpPr txBox="1"/>
          <p:nvPr/>
        </p:nvSpPr>
        <p:spPr>
          <a:xfrm>
            <a:off x="3886200" y="3422927"/>
            <a:ext cx="11430956" cy="3323987"/>
          </a:xfrm>
          <a:prstGeom prst="rect">
            <a:avLst/>
          </a:prstGeom>
          <a:noFill/>
        </p:spPr>
        <p:txBody>
          <a:bodyPr wrap="square" rtlCol="0">
            <a:spAutoFit/>
          </a:bodyPr>
          <a:lstStyle/>
          <a:p>
            <a:endParaRPr lang="en-US" sz="5400" b="1" dirty="0" smtClean="0">
              <a:solidFill>
                <a:srgbClr val="0070C0"/>
              </a:solidFill>
              <a:latin typeface="Arial" panose="020B0604020202020204" pitchFamily="34" charset="0"/>
              <a:cs typeface="Arial" panose="020B0604020202020204" pitchFamily="34" charset="0"/>
            </a:endParaRPr>
          </a:p>
          <a:p>
            <a:endParaRPr lang="en-US" sz="5400" b="1" dirty="0" smtClean="0">
              <a:solidFill>
                <a:srgbClr val="0070C0"/>
              </a:solidFill>
              <a:latin typeface="Arial" panose="020B0604020202020204" pitchFamily="34" charset="0"/>
              <a:cs typeface="Arial" panose="020B0604020202020204" pitchFamily="34" charset="0"/>
            </a:endParaRPr>
          </a:p>
          <a:p>
            <a:r>
              <a:rPr lang="en-US" sz="5400" b="1" dirty="0" err="1" smtClean="0">
                <a:solidFill>
                  <a:srgbClr val="FF0000"/>
                </a:solidFill>
                <a:latin typeface="Arial" panose="020B0604020202020204" pitchFamily="34" charset="0"/>
                <a:cs typeface="Arial" panose="020B0604020202020204" pitchFamily="34" charset="0"/>
              </a:rPr>
              <a:t>Bài</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hát</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Em</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làm</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công</a:t>
            </a:r>
            <a:r>
              <a:rPr lang="en-US" sz="5400" b="1" dirty="0" smtClean="0">
                <a:solidFill>
                  <a:srgbClr val="FF0000"/>
                </a:solidFill>
                <a:latin typeface="Arial" panose="020B0604020202020204" pitchFamily="34" charset="0"/>
                <a:cs typeface="Arial" panose="020B0604020202020204" pitchFamily="34" charset="0"/>
              </a:rPr>
              <a:t> an </a:t>
            </a:r>
            <a:r>
              <a:rPr lang="en-US" sz="5400" b="1" dirty="0" err="1" smtClean="0">
                <a:solidFill>
                  <a:srgbClr val="FF0000"/>
                </a:solidFill>
                <a:latin typeface="Arial" panose="020B0604020202020204" pitchFamily="34" charset="0"/>
                <a:cs typeface="Arial" panose="020B0604020202020204" pitchFamily="34" charset="0"/>
              </a:rPr>
              <a:t>tí</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hon</a:t>
            </a:r>
            <a:endParaRPr lang="en-US" sz="5400" b="1" dirty="0">
              <a:solidFill>
                <a:srgbClr val="FF0000"/>
              </a:solidFill>
              <a:latin typeface="Arial" panose="020B0604020202020204" pitchFamily="34" charset="0"/>
              <a:cs typeface="Arial" panose="020B0604020202020204" pitchFamily="34" charset="0"/>
            </a:endParaRPr>
          </a:p>
          <a:p>
            <a:r>
              <a:rPr lang="en-US" sz="4800" b="1" dirty="0">
                <a:latin typeface="Arial" panose="020B0604020202020204" pitchFamily="34" charset="0"/>
                <a:cs typeface="Arial" panose="020B0604020202020204" pitchFamily="34" charset="0"/>
              </a:rPr>
              <a:t> </a:t>
            </a:r>
            <a:endParaRPr lang="en-US" sz="4800" b="1" i="1" dirty="0">
              <a:latin typeface="Arial" panose="020B0604020202020204" pitchFamily="34" charset="0"/>
              <a:cs typeface="Arial" panose="020B0604020202020204" pitchFamily="34" charset="0"/>
            </a:endParaRPr>
          </a:p>
        </p:txBody>
      </p:sp>
      <p:pic>
        <p:nvPicPr>
          <p:cNvPr id="21" name="Picture 20" descr="logo hoa sen"/>
          <p:cNvPicPr/>
          <p:nvPr/>
        </p:nvPicPr>
        <p:blipFill>
          <a:blip r:embed="rId14" cstate="print">
            <a:extLst>
              <a:ext uri="{BEBA8EAE-BF5A-486C-A8C5-ECC9F3942E4B}">
                <a14:imgProps xmlns:a14="http://schemas.microsoft.com/office/drawing/2010/main">
                  <a14:imgLayer r:embed="rId15">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5697200" y="114300"/>
            <a:ext cx="23924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Nốt Nhạc&amp;quot; trong Tiếng Anh là gì: Định Nghĩa, Ví Dụ Anh Việt"/>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7959" b="90000" l="9961" r="89844"/>
                    </a14:imgEffect>
                  </a14:imgLayer>
                </a14:imgProps>
              </a:ext>
              <a:ext uri="{28A0092B-C50C-407E-A947-70E740481C1C}">
                <a14:useLocalDpi xmlns:a14="http://schemas.microsoft.com/office/drawing/2010/main" val="0"/>
              </a:ext>
            </a:extLst>
          </a:blip>
          <a:srcRect/>
          <a:stretch>
            <a:fillRect/>
          </a:stretch>
        </p:blipFill>
        <p:spPr bwMode="auto">
          <a:xfrm rot="20564829">
            <a:off x="318055" y="6012666"/>
            <a:ext cx="2956368" cy="28293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Hình ảnh Biểu Tượng âm Nhạc Nốt Các Vector, Biểu Tượng âm Nhạc, Biểu Tượng  Ghi Chú, Clipart âm Nhạc Vector và PNG với nền trong suốt để tải xuống miễn  phí"/>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014287">
            <a:off x="1783384" y="7647018"/>
            <a:ext cx="2890597" cy="289059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Nốt nhạc gọi tên ai"/>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19280740">
            <a:off x="12730302" y="7614408"/>
            <a:ext cx="6041803" cy="208945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descr="Nốt nhạc gọi tên ai"/>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9639" b="89157" l="16042" r="70000"/>
                    </a14:imgEffect>
                  </a14:imgLayer>
                </a14:imgProps>
              </a:ext>
              <a:ext uri="{28A0092B-C50C-407E-A947-70E740481C1C}">
                <a14:useLocalDpi xmlns:a14="http://schemas.microsoft.com/office/drawing/2010/main" val="0"/>
              </a:ext>
            </a:extLst>
          </a:blip>
          <a:srcRect/>
          <a:stretch>
            <a:fillRect/>
          </a:stretch>
        </p:blipFill>
        <p:spPr bwMode="auto">
          <a:xfrm rot="19631785">
            <a:off x="-1447801" y="-379619"/>
            <a:ext cx="5746739" cy="198741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7648238" y="9647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advTm="24668">
        <p14:prism/>
      </p:transition>
    </mc:Choice>
    <mc:Fallback xmlns="">
      <p:transition spd="slow" advTm="246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2050" name="Picture 2" descr="Em Là Công An Tí Hon - Nhạc Thiếu Nhi Sôi Động (Bé Su Hào) | BaBaTV -  YouTub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247900"/>
            <a:ext cx="16002000" cy="791527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43200" y="-1333500"/>
            <a:ext cx="11940986" cy="2585323"/>
          </a:xfrm>
          <a:prstGeom prst="rect">
            <a:avLst/>
          </a:prstGeom>
          <a:noFill/>
        </p:spPr>
        <p:txBody>
          <a:bodyPr wrap="square" rtlCol="0">
            <a:spAutoFit/>
          </a:bodyPr>
          <a:lstStyle/>
          <a:p>
            <a:endParaRPr lang="en-US" sz="5400" b="1" dirty="0" smtClean="0">
              <a:solidFill>
                <a:srgbClr val="0070C0"/>
              </a:solidFill>
              <a:latin typeface="Arial" panose="020B0604020202020204" pitchFamily="34" charset="0"/>
              <a:cs typeface="Arial" panose="020B0604020202020204" pitchFamily="34" charset="0"/>
            </a:endParaRPr>
          </a:p>
          <a:p>
            <a:endParaRPr lang="en-US" sz="5400" b="1" dirty="0" smtClean="0">
              <a:solidFill>
                <a:srgbClr val="0070C0"/>
              </a:solidFill>
              <a:latin typeface="Arial" panose="020B0604020202020204" pitchFamily="34" charset="0"/>
              <a:cs typeface="Arial" panose="020B0604020202020204" pitchFamily="34" charset="0"/>
            </a:endParaRPr>
          </a:p>
          <a:p>
            <a:r>
              <a:rPr lang="en-US" sz="5400" b="1" dirty="0" smtClean="0">
                <a:latin typeface="Arial" panose="020B0604020202020204" pitchFamily="34" charset="0"/>
                <a:cs typeface="Arial" panose="020B0604020202020204" pitchFamily="34" charset="0"/>
              </a:rPr>
              <a:t>                                    </a:t>
            </a:r>
            <a:endParaRPr lang="en-US" sz="4800" b="1" i="1" dirty="0">
              <a:latin typeface="Arial" panose="020B0604020202020204" pitchFamily="34" charset="0"/>
              <a:cs typeface="Arial" panose="020B0604020202020204" pitchFamily="34" charset="0"/>
            </a:endParaRPr>
          </a:p>
        </p:txBody>
      </p:sp>
      <p:pic>
        <p:nvPicPr>
          <p:cNvPr id="7" name="Picture 6" descr="logo hoa sen"/>
          <p:cNvPicPr/>
          <p:nvPr/>
        </p:nvPicPr>
        <p:blipFill>
          <a:blip r:embed="rId7" cstate="print">
            <a:extLst>
              <a:ext uri="{BEBA8EAE-BF5A-486C-A8C5-ECC9F3942E4B}">
                <a14:imgProps xmlns:a14="http://schemas.microsoft.com/office/drawing/2010/main">
                  <a14:imgLayer r:embed="rId8">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5697200" y="114300"/>
            <a:ext cx="23924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362200" y="478534"/>
            <a:ext cx="12496800" cy="1546577"/>
          </a:xfrm>
          <a:prstGeom prst="rect">
            <a:avLst/>
          </a:prstGeom>
          <a:noFill/>
        </p:spPr>
        <p:txBody>
          <a:bodyPr wrap="square" lIns="68580" tIns="34290" rIns="68580" bIns="34290">
            <a:spAutoFit/>
          </a:bodyPr>
          <a:lstStyle/>
          <a:p>
            <a:pPr algn="ctr"/>
            <a:r>
              <a:rPr lang="en-US" sz="4800" b="1" dirty="0" err="1">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Bài</a:t>
            </a:r>
            <a:r>
              <a:rPr lang="en-US" sz="4800" b="1"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4800" b="1" dirty="0" err="1">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hát</a:t>
            </a:r>
            <a:r>
              <a:rPr lang="en-US" sz="4800" b="1"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4800" b="1" dirty="0" err="1">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các</a:t>
            </a:r>
            <a:r>
              <a:rPr lang="en-US" sz="4800" b="1"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con </a:t>
            </a:r>
            <a:r>
              <a:rPr lang="en-US" sz="4800" b="1" dirty="0" err="1">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vừa</a:t>
            </a:r>
            <a:r>
              <a:rPr lang="en-US" sz="4800" b="1"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4800" b="1" dirty="0" err="1">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nghe</a:t>
            </a:r>
            <a:r>
              <a:rPr lang="en-US" sz="4800" b="1"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4800" b="1" dirty="0" err="1">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có</a:t>
            </a:r>
            <a:r>
              <a:rPr lang="en-US" sz="4800" b="1"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4800" b="1" dirty="0" err="1">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tên</a:t>
            </a:r>
            <a:r>
              <a:rPr lang="en-US" sz="4800" b="1"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4800" b="1" dirty="0" err="1">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là</a:t>
            </a:r>
            <a:r>
              <a:rPr lang="en-US" sz="4800" b="1"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4800" b="1" dirty="0" err="1">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gì</a:t>
            </a:r>
            <a:r>
              <a:rPr lang="en-US" sz="4800" b="1"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endParaRPr lang="en-US" sz="4800" b="1" dirty="0" smtClean="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US" sz="4800" b="1" dirty="0" smtClean="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Do </a:t>
            </a:r>
            <a:r>
              <a:rPr lang="en-US" sz="4800" b="1" dirty="0" err="1">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ai</a:t>
            </a:r>
            <a:r>
              <a:rPr lang="en-US" sz="4800" b="1"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4800" b="1" dirty="0" err="1">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sáng</a:t>
            </a:r>
            <a:r>
              <a:rPr lang="en-US" sz="4800" b="1"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4800" b="1" dirty="0" err="1">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tác</a:t>
            </a:r>
            <a:r>
              <a:rPr lang="en-US" sz="4800" b="1"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p:txBody>
      </p:sp>
      <p:sp>
        <p:nvSpPr>
          <p:cNvPr id="4" name="Wave 3"/>
          <p:cNvSpPr/>
          <p:nvPr/>
        </p:nvSpPr>
        <p:spPr>
          <a:xfrm>
            <a:off x="1143000" y="7162800"/>
            <a:ext cx="7315200" cy="3124200"/>
          </a:xfrm>
          <a:prstGeom prst="wave">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3200" b="1" dirty="0" smtClean="0">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Bài</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hát</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Em</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làm</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công</a:t>
            </a:r>
            <a:r>
              <a:rPr lang="en-US" sz="3200" b="1" dirty="0" smtClean="0">
                <a:solidFill>
                  <a:srgbClr val="0070C0"/>
                </a:solidFill>
                <a:latin typeface="Arial" panose="020B0604020202020204" pitchFamily="34" charset="0"/>
                <a:cs typeface="Arial" panose="020B0604020202020204" pitchFamily="34" charset="0"/>
              </a:rPr>
              <a:t> an </a:t>
            </a:r>
            <a:r>
              <a:rPr lang="en-US" sz="3200" b="1" dirty="0" err="1" smtClean="0">
                <a:solidFill>
                  <a:srgbClr val="0070C0"/>
                </a:solidFill>
                <a:latin typeface="Arial" panose="020B0604020202020204" pitchFamily="34" charset="0"/>
                <a:cs typeface="Arial" panose="020B0604020202020204" pitchFamily="34" charset="0"/>
              </a:rPr>
              <a:t>tí</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hon</a:t>
            </a:r>
            <a:r>
              <a:rPr lang="en-US" sz="3200" b="1" dirty="0" smtClean="0">
                <a:solidFill>
                  <a:srgbClr val="0070C0"/>
                </a:solidFill>
                <a:latin typeface="Arial" panose="020B0604020202020204" pitchFamily="34" charset="0"/>
                <a:cs typeface="Arial" panose="020B0604020202020204" pitchFamily="34" charset="0"/>
              </a:rPr>
              <a:t>”</a:t>
            </a:r>
          </a:p>
          <a:p>
            <a:r>
              <a:rPr lang="en-US" sz="3200" b="1" dirty="0">
                <a:solidFill>
                  <a:srgbClr val="0070C0"/>
                </a:solidFill>
                <a:latin typeface="Arial" panose="020B0604020202020204" pitchFamily="34" charset="0"/>
                <a:cs typeface="Arial" panose="020B0604020202020204" pitchFamily="34" charset="0"/>
              </a:rPr>
              <a:t> </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Sáng</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tác</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Trần</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Xuân</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Tiến</a:t>
            </a:r>
            <a:endParaRPr lang="en-US" sz="3200" b="1" dirty="0">
              <a:solidFill>
                <a:srgbClr val="0070C0"/>
              </a:solidFill>
              <a:latin typeface="Arial" panose="020B0604020202020204" pitchFamily="34" charset="0"/>
              <a:cs typeface="Arial" panose="020B0604020202020204"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7648238" y="9647238"/>
            <a:ext cx="487362" cy="487362"/>
          </a:xfrm>
          <a:prstGeom prst="rect">
            <a:avLst/>
          </a:prstGeom>
        </p:spPr>
      </p:pic>
    </p:spTree>
    <p:custDataLst>
      <p:tags r:id="rId1"/>
    </p:custDataLst>
    <p:extLst>
      <p:ext uri="{BB962C8B-B14F-4D97-AF65-F5344CB8AC3E}">
        <p14:creationId xmlns:p14="http://schemas.microsoft.com/office/powerpoint/2010/main" val="3433988424"/>
      </p:ext>
    </p:extLst>
  </p:cSld>
  <p:clrMapOvr>
    <a:masterClrMapping/>
  </p:clrMapOvr>
  <p:transition spd="slow" advTm="18556">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2"/>
                </p:tgtEl>
              </p:cMediaNode>
            </p:audio>
          </p:childTnLst>
        </p:cTn>
      </p:par>
    </p:tnLst>
    <p:bldLst>
      <p:bldP spid="8"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1499" b="30850"/>
          <a:stretch>
            <a:fillRect/>
          </a:stretch>
        </p:blipFill>
        <p:spPr>
          <a:xfrm rot="-1382617">
            <a:off x="971658" y="2568757"/>
            <a:ext cx="4909036" cy="7551551"/>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732364">
            <a:off x="12440268" y="221874"/>
            <a:ext cx="5403954" cy="5555467"/>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400000">
            <a:off x="3588424" y="-1576279"/>
            <a:ext cx="9679074" cy="11674321"/>
          </a:xfrm>
          <a:prstGeom prst="rect">
            <a:avLst/>
          </a:prstGeom>
        </p:spPr>
      </p:pic>
      <p:grpSp>
        <p:nvGrpSpPr>
          <p:cNvPr id="5" name="Group 5"/>
          <p:cNvGrpSpPr/>
          <p:nvPr/>
        </p:nvGrpSpPr>
        <p:grpSpPr>
          <a:xfrm>
            <a:off x="2819401" y="1790700"/>
            <a:ext cx="10923990" cy="6781800"/>
            <a:chOff x="0" y="0"/>
            <a:chExt cx="3403061" cy="1879496"/>
          </a:xfrm>
        </p:grpSpPr>
        <p:sp>
          <p:nvSpPr>
            <p:cNvPr id="6" name="Freeform 6"/>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sp>
      </p:grpSp>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180231">
            <a:off x="2190417" y="2244404"/>
            <a:ext cx="831833" cy="831833"/>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180231">
            <a:off x="3159205" y="1284245"/>
            <a:ext cx="1223634" cy="1250927"/>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2682344">
            <a:off x="900474" y="1213133"/>
            <a:ext cx="2348424" cy="768575"/>
          </a:xfrm>
          <a:prstGeom prst="rect">
            <a:avLst/>
          </a:prstGeom>
        </p:spPr>
      </p:pic>
      <p:pic>
        <p:nvPicPr>
          <p:cNvPr id="10" name="Picture 10"/>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4958080" y="3247533"/>
            <a:ext cx="1110597" cy="1239003"/>
          </a:xfrm>
          <a:prstGeom prst="rect">
            <a:avLst/>
          </a:prstGeom>
        </p:spPr>
      </p:pic>
      <p:pic>
        <p:nvPicPr>
          <p:cNvPr id="11" name="Picture 11"/>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6016542" y="4553394"/>
            <a:ext cx="831833" cy="831833"/>
          </a:xfrm>
          <a:prstGeom prst="rect">
            <a:avLst/>
          </a:prstGeom>
        </p:spPr>
      </p:pic>
      <p:pic>
        <p:nvPicPr>
          <p:cNvPr id="13" name="Picture 13"/>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913558">
            <a:off x="13293112" y="6831097"/>
            <a:ext cx="3585867" cy="3137633"/>
          </a:xfrm>
          <a:prstGeom prst="rect">
            <a:avLst/>
          </a:prstGeom>
        </p:spPr>
      </p:pic>
      <p:pic>
        <p:nvPicPr>
          <p:cNvPr id="14" name="Picture 13" descr="logo hoa sen"/>
          <p:cNvPicPr/>
          <p:nvPr/>
        </p:nvPicPr>
        <p:blipFill>
          <a:blip r:embed="rId23" cstate="print">
            <a:extLst>
              <a:ext uri="{BEBA8EAE-BF5A-486C-A8C5-ECC9F3942E4B}">
                <a14:imgProps xmlns:a14="http://schemas.microsoft.com/office/drawing/2010/main">
                  <a14:imgLayer r:embed="rId24">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5697200" y="114300"/>
            <a:ext cx="23924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BB6A3000-AB57-4FB4-8572-950F3E54F46E}"/>
              </a:ext>
            </a:extLst>
          </p:cNvPr>
          <p:cNvSpPr txBox="1"/>
          <p:nvPr/>
        </p:nvSpPr>
        <p:spPr>
          <a:xfrm>
            <a:off x="5243518" y="2025782"/>
            <a:ext cx="6188314" cy="769441"/>
          </a:xfrm>
          <a:prstGeom prst="rect">
            <a:avLst/>
          </a:prstGeom>
          <a:noFill/>
        </p:spPr>
        <p:txBody>
          <a:bodyPr wrap="square" rtlCol="0">
            <a:spAutoFit/>
          </a:bodyPr>
          <a:lstStyle/>
          <a:p>
            <a:pPr algn="ctr"/>
            <a:r>
              <a:rPr lang="en-US" sz="4400" b="1" dirty="0" err="1" smtClean="0">
                <a:latin typeface="Times New Roman" panose="02020603050405020304" pitchFamily="18" charset="0"/>
                <a:cs typeface="Times New Roman" panose="02020603050405020304" pitchFamily="18" charset="0"/>
              </a:rPr>
              <a:t>Giáo</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dục</a:t>
            </a:r>
            <a:endParaRPr lang="en-US" sz="48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8860CCE5-1722-432C-897A-C7DF57773A77}"/>
              </a:ext>
            </a:extLst>
          </p:cNvPr>
          <p:cNvSpPr txBox="1"/>
          <p:nvPr/>
        </p:nvSpPr>
        <p:spPr>
          <a:xfrm>
            <a:off x="3533690" y="3030304"/>
            <a:ext cx="9788542" cy="5139869"/>
          </a:xfrm>
          <a:prstGeom prst="rect">
            <a:avLst/>
          </a:prstGeom>
          <a:noFill/>
        </p:spPr>
        <p:txBody>
          <a:bodyPr wrap="square" rtlCol="0">
            <a:spAutoFit/>
          </a:bodyPr>
          <a:lstStyle/>
          <a:p>
            <a:r>
              <a:rPr lang="en-US" sz="32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Yêu</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quý</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kính</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trọng</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công</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việc</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của</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các</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chú</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công</a:t>
            </a:r>
            <a:r>
              <a:rPr lang="en-US" sz="3600" dirty="0" smtClean="0">
                <a:solidFill>
                  <a:srgbClr val="00B050"/>
                </a:solidFill>
                <a:latin typeface="Times New Roman" panose="02020603050405020304" pitchFamily="18" charset="0"/>
                <a:cs typeface="Times New Roman" panose="02020603050405020304" pitchFamily="18" charset="0"/>
              </a:rPr>
              <a:t> an </a:t>
            </a:r>
            <a:r>
              <a:rPr lang="en-US" sz="3600" dirty="0" err="1" smtClean="0">
                <a:solidFill>
                  <a:srgbClr val="00B050"/>
                </a:solidFill>
                <a:latin typeface="Times New Roman" panose="02020603050405020304" pitchFamily="18" charset="0"/>
                <a:cs typeface="Times New Roman" panose="02020603050405020304" pitchFamily="18" charset="0"/>
              </a:rPr>
              <a:t>giao</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thông</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không</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quản</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nắng</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mưa</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vất</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vả</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làm</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nhiệm</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vụ</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giữ</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gìn</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trật</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tự</a:t>
            </a:r>
            <a:r>
              <a:rPr lang="en-US" sz="3600" dirty="0" smtClean="0">
                <a:solidFill>
                  <a:srgbClr val="00B050"/>
                </a:solidFill>
                <a:latin typeface="Times New Roman" panose="02020603050405020304" pitchFamily="18" charset="0"/>
                <a:cs typeface="Times New Roman" panose="02020603050405020304" pitchFamily="18" charset="0"/>
              </a:rPr>
              <a:t> an </a:t>
            </a:r>
            <a:r>
              <a:rPr lang="en-US" sz="3600" dirty="0" err="1" smtClean="0">
                <a:solidFill>
                  <a:srgbClr val="00B050"/>
                </a:solidFill>
                <a:latin typeface="Times New Roman" panose="02020603050405020304" pitchFamily="18" charset="0"/>
                <a:cs typeface="Times New Roman" panose="02020603050405020304" pitchFamily="18" charset="0"/>
              </a:rPr>
              <a:t>toàn</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giao</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thông</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đem</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lại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hạnh</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phúc</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cho</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mọi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nhà</a:t>
            </a:r>
            <a:r>
              <a:rPr lang="en-US" sz="3600" dirty="0" smtClean="0">
                <a:solidFill>
                  <a:srgbClr val="00B050"/>
                </a:solidFill>
                <a:latin typeface="Times New Roman" panose="02020603050405020304" pitchFamily="18" charset="0"/>
                <a:cs typeface="Times New Roman" panose="02020603050405020304" pitchFamily="18" charset="0"/>
              </a:rPr>
              <a:t>.</a:t>
            </a:r>
          </a:p>
          <a:p>
            <a:endParaRPr lang="en-US" sz="3600" dirty="0" smtClean="0">
              <a:solidFill>
                <a:srgbClr val="00B050"/>
              </a:solidFill>
              <a:latin typeface="Times New Roman" panose="02020603050405020304" pitchFamily="18" charset="0"/>
              <a:cs typeface="Times New Roman" panose="02020603050405020304" pitchFamily="18" charset="0"/>
            </a:endParaRPr>
          </a:p>
          <a:p>
            <a:r>
              <a:rPr lang="en-US" sz="4000" dirty="0">
                <a:solidFill>
                  <a:srgbClr val="00B050"/>
                </a:solidFill>
                <a:latin typeface="Times New Roman" panose="02020603050405020304" pitchFamily="18" charset="0"/>
                <a:cs typeface="Times New Roman" panose="02020603050405020304" pitchFamily="18" charset="0"/>
              </a:rPr>
              <a:t> </a:t>
            </a:r>
            <a:r>
              <a:rPr lang="en-US" sz="40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Các</a:t>
            </a:r>
            <a:r>
              <a:rPr lang="en-US" sz="3600" dirty="0" smtClean="0">
                <a:solidFill>
                  <a:srgbClr val="00B050"/>
                </a:solidFill>
                <a:latin typeface="Times New Roman" panose="02020603050405020304" pitchFamily="18" charset="0"/>
                <a:cs typeface="Times New Roman" panose="02020603050405020304" pitchFamily="18" charset="0"/>
              </a:rPr>
              <a:t> con </a:t>
            </a:r>
            <a:r>
              <a:rPr lang="en-US" sz="3600" dirty="0" err="1" smtClean="0">
                <a:solidFill>
                  <a:srgbClr val="00B050"/>
                </a:solidFill>
                <a:latin typeface="Times New Roman" panose="02020603050405020304" pitchFamily="18" charset="0"/>
                <a:cs typeface="Times New Roman" panose="02020603050405020304" pitchFamily="18" charset="0"/>
              </a:rPr>
              <a:t>khi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tham</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gia</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giao</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thông</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ngồi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trên</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xe</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máy</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phải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đội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mũ</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bảo</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hiểm</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ngồi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ngay</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ngắn</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trên</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xe</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khi</a:t>
            </a:r>
            <a:r>
              <a:rPr lang="en-US" sz="3600" dirty="0" smtClean="0">
                <a:solidFill>
                  <a:srgbClr val="00B050"/>
                </a:solidFill>
                <a:latin typeface="Times New Roman" panose="02020603050405020304" pitchFamily="18" charset="0"/>
                <a:cs typeface="Times New Roman" panose="02020603050405020304" pitchFamily="18" charset="0"/>
              </a:rPr>
              <a:t> qua </a:t>
            </a:r>
            <a:r>
              <a:rPr lang="en-US" sz="3600" dirty="0" err="1" smtClean="0">
                <a:solidFill>
                  <a:srgbClr val="00B050"/>
                </a:solidFill>
                <a:latin typeface="Times New Roman" panose="02020603050405020304" pitchFamily="18" charset="0"/>
                <a:cs typeface="Times New Roman" panose="02020603050405020304" pitchFamily="18" charset="0"/>
              </a:rPr>
              <a:t>đường</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phải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có</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người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lớn</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dắt</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và</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khi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ngồi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trên</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xe</a:t>
            </a:r>
            <a:r>
              <a:rPr lang="en-US" sz="3600" dirty="0" smtClean="0">
                <a:solidFill>
                  <a:srgbClr val="00B050"/>
                </a:solidFill>
                <a:latin typeface="Times New Roman" panose="02020603050405020304" pitchFamily="18" charset="0"/>
                <a:cs typeface="Times New Roman" panose="02020603050405020304" pitchFamily="18" charset="0"/>
              </a:rPr>
              <a:t> ô </a:t>
            </a:r>
            <a:r>
              <a:rPr lang="en-US" sz="3600" dirty="0" err="1" smtClean="0">
                <a:solidFill>
                  <a:srgbClr val="00B050"/>
                </a:solidFill>
                <a:latin typeface="Times New Roman" panose="02020603050405020304" pitchFamily="18" charset="0"/>
                <a:cs typeface="Times New Roman" panose="02020603050405020304" pitchFamily="18" charset="0"/>
              </a:rPr>
              <a:t>tô</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thì</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phải</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thắt</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dây</a:t>
            </a:r>
            <a:r>
              <a:rPr lang="en-US" sz="3600" dirty="0" smtClean="0">
                <a:solidFill>
                  <a:srgbClr val="00B050"/>
                </a:solidFill>
                <a:latin typeface="Times New Roman" panose="02020603050405020304" pitchFamily="18" charset="0"/>
                <a:cs typeface="Times New Roman" panose="02020603050405020304" pitchFamily="18" charset="0"/>
              </a:rPr>
              <a:t> an </a:t>
            </a:r>
            <a:r>
              <a:rPr lang="en-US" sz="3600" dirty="0" err="1" smtClean="0">
                <a:solidFill>
                  <a:srgbClr val="00B050"/>
                </a:solidFill>
                <a:latin typeface="Times New Roman" panose="02020603050405020304" pitchFamily="18" charset="0"/>
                <a:cs typeface="Times New Roman" panose="02020603050405020304" pitchFamily="18" charset="0"/>
              </a:rPr>
              <a:t>toàn</a:t>
            </a:r>
            <a:r>
              <a:rPr lang="en-US" sz="3600" dirty="0" smtClean="0">
                <a:solidFill>
                  <a:srgbClr val="00B050"/>
                </a:solidFill>
                <a:latin typeface="Times New Roman" panose="02020603050405020304" pitchFamily="18" charset="0"/>
                <a:cs typeface="Times New Roman" panose="02020603050405020304" pitchFamily="18" charset="0"/>
              </a:rPr>
              <a:t> </a:t>
            </a:r>
            <a:r>
              <a:rPr lang="en-US" sz="3600" dirty="0" err="1" smtClean="0">
                <a:solidFill>
                  <a:srgbClr val="00B050"/>
                </a:solidFill>
                <a:latin typeface="Times New Roman" panose="02020603050405020304" pitchFamily="18" charset="0"/>
                <a:cs typeface="Times New Roman" panose="02020603050405020304" pitchFamily="18" charset="0"/>
              </a:rPr>
              <a:t>nhé</a:t>
            </a:r>
            <a:r>
              <a:rPr lang="en-US" sz="3600" dirty="0" smtClean="0">
                <a:solidFill>
                  <a:srgbClr val="00B050"/>
                </a:solidFill>
                <a:latin typeface="Times New Roman" panose="02020603050405020304" pitchFamily="18" charset="0"/>
                <a:cs typeface="Times New Roman" panose="02020603050405020304" pitchFamily="18" charset="0"/>
              </a:rPr>
              <a:t>!</a:t>
            </a:r>
            <a:endParaRPr lang="en-US" sz="3600" dirty="0">
              <a:solidFill>
                <a:srgbClr val="00B050"/>
              </a:solidFill>
              <a:latin typeface="Times New Roman" panose="02020603050405020304" pitchFamily="18" charset="0"/>
              <a:cs typeface="Times New Roman" panose="02020603050405020304" pitchFamily="18" charset="0"/>
            </a:endParaRPr>
          </a:p>
        </p:txBody>
      </p:sp>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5"/>
          <a:stretch>
            <a:fillRect/>
          </a:stretch>
        </p:blipFill>
        <p:spPr>
          <a:xfrm>
            <a:off x="17648238" y="9647238"/>
            <a:ext cx="487362" cy="487362"/>
          </a:xfrm>
          <a:prstGeom prst="rect">
            <a:avLst/>
          </a:prstGeom>
        </p:spPr>
      </p:pic>
    </p:spTree>
    <p:custDataLst>
      <p:tags r:id="rId1"/>
    </p:custDataLst>
    <p:extLst>
      <p:ext uri="{BB962C8B-B14F-4D97-AF65-F5344CB8AC3E}">
        <p14:creationId xmlns:p14="http://schemas.microsoft.com/office/powerpoint/2010/main" val="3545207309"/>
      </p:ext>
    </p:extLst>
  </p:cSld>
  <p:clrMapOvr>
    <a:masterClrMapping/>
  </p:clrMapOvr>
  <mc:AlternateContent xmlns:mc="http://schemas.openxmlformats.org/markup-compatibility/2006" xmlns:p14="http://schemas.microsoft.com/office/powerpoint/2010/main">
    <mc:Choice Requires="p14">
      <p:transition spd="slow" p14:dur="4400" advTm="39217">
        <p14:honeycomb/>
      </p:transition>
    </mc:Choice>
    <mc:Fallback xmlns="">
      <p:transition spd="slow" advTm="392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1)">
                                      <p:cBhvr>
                                        <p:cTn id="11" dur="2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circle(in)">
                                      <p:cBhvr>
                                        <p:cTn id="16" dur="20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animEffect transition="in" filter="circle(in)">
                                      <p:cBhvr>
                                        <p:cTn id="21" dur="20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6"/>
                </p:tgtEl>
              </p:cMediaNode>
            </p:audio>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2050" name="Picture 2" descr="Em Là Công An Tí Hon - Nhạc Thiếu Nhi Sôi Động (Bé Su Hào) | BaBaTV -  YouTub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1251823"/>
            <a:ext cx="15659595" cy="774590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43200" y="-1333500"/>
            <a:ext cx="11940986" cy="2585323"/>
          </a:xfrm>
          <a:prstGeom prst="rect">
            <a:avLst/>
          </a:prstGeom>
          <a:noFill/>
        </p:spPr>
        <p:txBody>
          <a:bodyPr wrap="square" rtlCol="0">
            <a:spAutoFit/>
          </a:bodyPr>
          <a:lstStyle/>
          <a:p>
            <a:endParaRPr lang="en-US" sz="5400" b="1" dirty="0" smtClean="0">
              <a:solidFill>
                <a:srgbClr val="0070C0"/>
              </a:solidFill>
              <a:latin typeface="Arial" panose="020B0604020202020204" pitchFamily="34" charset="0"/>
              <a:cs typeface="Arial" panose="020B0604020202020204" pitchFamily="34" charset="0"/>
            </a:endParaRPr>
          </a:p>
          <a:p>
            <a:endParaRPr lang="en-US" sz="5400" b="1" dirty="0" smtClean="0">
              <a:solidFill>
                <a:srgbClr val="0070C0"/>
              </a:solidFill>
              <a:latin typeface="Arial" panose="020B0604020202020204" pitchFamily="34" charset="0"/>
              <a:cs typeface="Arial" panose="020B0604020202020204" pitchFamily="34" charset="0"/>
            </a:endParaRPr>
          </a:p>
          <a:p>
            <a:r>
              <a:rPr lang="en-US" sz="5400" b="1" dirty="0" smtClean="0">
                <a:latin typeface="Arial" panose="020B0604020202020204" pitchFamily="34" charset="0"/>
                <a:cs typeface="Arial" panose="020B0604020202020204" pitchFamily="34" charset="0"/>
              </a:rPr>
              <a:t>                                    </a:t>
            </a:r>
            <a:endParaRPr lang="en-US" sz="4800" b="1" i="1" dirty="0">
              <a:latin typeface="Arial" panose="020B0604020202020204" pitchFamily="34" charset="0"/>
              <a:cs typeface="Arial" panose="020B0604020202020204" pitchFamily="34" charset="0"/>
            </a:endParaRPr>
          </a:p>
        </p:txBody>
      </p:sp>
      <p:pic>
        <p:nvPicPr>
          <p:cNvPr id="7" name="Picture 6" descr="logo hoa sen"/>
          <p:cNvPicPr/>
          <p:nvPr/>
        </p:nvPicPr>
        <p:blipFill>
          <a:blip r:embed="rId7" cstate="print">
            <a:extLst>
              <a:ext uri="{BEBA8EAE-BF5A-486C-A8C5-ECC9F3942E4B}">
                <a14:imgProps xmlns:a14="http://schemas.microsoft.com/office/drawing/2010/main">
                  <a14:imgLayer r:embed="rId8">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5697200" y="114300"/>
            <a:ext cx="23924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Wave 3"/>
          <p:cNvSpPr/>
          <p:nvPr/>
        </p:nvSpPr>
        <p:spPr>
          <a:xfrm>
            <a:off x="1431150" y="6210300"/>
            <a:ext cx="7315200" cy="3124200"/>
          </a:xfrm>
          <a:prstGeom prst="wave">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3200" b="1" dirty="0" smtClean="0">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Bài</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hát</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Em</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làm</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công</a:t>
            </a:r>
            <a:r>
              <a:rPr lang="en-US" sz="3200" b="1" dirty="0" smtClean="0">
                <a:solidFill>
                  <a:srgbClr val="0070C0"/>
                </a:solidFill>
                <a:latin typeface="Arial" panose="020B0604020202020204" pitchFamily="34" charset="0"/>
                <a:cs typeface="Arial" panose="020B0604020202020204" pitchFamily="34" charset="0"/>
              </a:rPr>
              <a:t> an </a:t>
            </a:r>
            <a:r>
              <a:rPr lang="en-US" sz="3200" b="1" dirty="0" err="1" smtClean="0">
                <a:solidFill>
                  <a:srgbClr val="0070C0"/>
                </a:solidFill>
                <a:latin typeface="Arial" panose="020B0604020202020204" pitchFamily="34" charset="0"/>
                <a:cs typeface="Arial" panose="020B0604020202020204" pitchFamily="34" charset="0"/>
              </a:rPr>
              <a:t>tí</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hon</a:t>
            </a:r>
            <a:r>
              <a:rPr lang="en-US" sz="3200" b="1" dirty="0" smtClean="0">
                <a:solidFill>
                  <a:srgbClr val="0070C0"/>
                </a:solidFill>
                <a:latin typeface="Arial" panose="020B0604020202020204" pitchFamily="34" charset="0"/>
                <a:cs typeface="Arial" panose="020B0604020202020204" pitchFamily="34" charset="0"/>
              </a:rPr>
              <a:t>”</a:t>
            </a:r>
          </a:p>
          <a:p>
            <a:r>
              <a:rPr lang="en-US" sz="3200" b="1" dirty="0">
                <a:solidFill>
                  <a:srgbClr val="0070C0"/>
                </a:solidFill>
                <a:latin typeface="Arial" panose="020B0604020202020204" pitchFamily="34" charset="0"/>
                <a:cs typeface="Arial" panose="020B0604020202020204" pitchFamily="34" charset="0"/>
              </a:rPr>
              <a:t> </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Sáng</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tác</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Trần</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Xuân</a:t>
            </a:r>
            <a:r>
              <a:rPr lang="en-US" sz="3200" b="1" dirty="0" smtClean="0">
                <a:solidFill>
                  <a:srgbClr val="0070C0"/>
                </a:solidFill>
                <a:latin typeface="Arial" panose="020B0604020202020204" pitchFamily="34" charset="0"/>
                <a:cs typeface="Arial" panose="020B0604020202020204" pitchFamily="34" charset="0"/>
              </a:rPr>
              <a:t> </a:t>
            </a:r>
            <a:r>
              <a:rPr lang="en-US" sz="3200" b="1" dirty="0" err="1" smtClean="0">
                <a:solidFill>
                  <a:srgbClr val="0070C0"/>
                </a:solidFill>
                <a:latin typeface="Arial" panose="020B0604020202020204" pitchFamily="34" charset="0"/>
                <a:cs typeface="Arial" panose="020B0604020202020204" pitchFamily="34" charset="0"/>
              </a:rPr>
              <a:t>Tiến</a:t>
            </a:r>
            <a:endParaRPr lang="en-US" sz="3200" b="1" dirty="0">
              <a:solidFill>
                <a:srgbClr val="0070C0"/>
              </a:solidFill>
              <a:latin typeface="Arial" panose="020B0604020202020204" pitchFamily="34" charset="0"/>
              <a:cs typeface="Arial" panose="020B0604020202020204"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7648238" y="9647238"/>
            <a:ext cx="487362" cy="487362"/>
          </a:xfrm>
          <a:prstGeom prst="rect">
            <a:avLst/>
          </a:prstGeom>
        </p:spPr>
      </p:pic>
    </p:spTree>
    <p:custDataLst>
      <p:tags r:id="rId1"/>
    </p:custDataLst>
    <p:extLst>
      <p:ext uri="{BB962C8B-B14F-4D97-AF65-F5344CB8AC3E}">
        <p14:creationId xmlns:p14="http://schemas.microsoft.com/office/powerpoint/2010/main" val="4265767926"/>
      </p:ext>
    </p:extLst>
  </p:cSld>
  <p:clrMapOvr>
    <a:masterClrMapping/>
  </p:clrMapOvr>
  <mc:AlternateContent xmlns:mc="http://schemas.openxmlformats.org/markup-compatibility/2006" xmlns:p14="http://schemas.microsoft.com/office/powerpoint/2010/main">
    <mc:Choice Requires="p14">
      <p:transition spd="slow" p14:dur="2500" advTm="15180">
        <p:checker/>
      </p:transition>
    </mc:Choice>
    <mc:Fallback xmlns="">
      <p:transition spd="slow" advTm="1518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1000"/>
                                        <p:tgtEl>
                                          <p:spTgt spid="2050"/>
                                        </p:tgtEl>
                                      </p:cBhvr>
                                    </p:animEffect>
                                    <p:anim calcmode="lin" valueType="num">
                                      <p:cBhvr>
                                        <p:cTn id="12" dur="1000" fill="hold"/>
                                        <p:tgtEl>
                                          <p:spTgt spid="2050"/>
                                        </p:tgtEl>
                                        <p:attrNameLst>
                                          <p:attrName>ppt_x</p:attrName>
                                        </p:attrNameLst>
                                      </p:cBhvr>
                                      <p:tavLst>
                                        <p:tav tm="0">
                                          <p:val>
                                            <p:strVal val="#ppt_x"/>
                                          </p:val>
                                        </p:tav>
                                        <p:tav tm="100000">
                                          <p:val>
                                            <p:strVal val="#ppt_x"/>
                                          </p:val>
                                        </p:tav>
                                      </p:tavLst>
                                    </p:anim>
                                    <p:anim calcmode="lin" valueType="num">
                                      <p:cBhvr>
                                        <p:cTn id="13" dur="1000" fill="hold"/>
                                        <p:tgtEl>
                                          <p:spTgt spid="205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133600" y="3162300"/>
            <a:ext cx="14182409" cy="1731243"/>
          </a:xfrm>
          <a:prstGeom prst="rect">
            <a:avLst/>
          </a:prstGeom>
          <a:noFill/>
        </p:spPr>
        <p:txBody>
          <a:bodyPr wrap="none" lIns="68580" tIns="34290" rIns="68580" bIns="34290">
            <a:spAutoFit/>
          </a:bodyPr>
          <a:lstStyle/>
          <a:p>
            <a:pPr algn="ct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Các</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con </a:t>
            </a:r>
            <a:r>
              <a:rPr lang="en-US" sz="5400" b="1" dirty="0" err="1">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hãy</a:t>
            </a:r>
            <a:r>
              <a:rPr lang="en-US" sz="5400" b="1" dirty="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hát</a:t>
            </a:r>
            <a:r>
              <a:rPr lang="en-US" sz="5400" b="1" dirty="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lại</a:t>
            </a:r>
            <a:r>
              <a:rPr lang="en-US" sz="5400" b="1" dirty="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cùng</a:t>
            </a:r>
            <a:r>
              <a:rPr lang="en-US" sz="5400" b="1" dirty="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cô</a:t>
            </a:r>
            <a:r>
              <a:rPr lang="en-US" sz="5400" b="1" dirty="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bài</a:t>
            </a:r>
            <a:r>
              <a:rPr lang="en-US" sz="5400" b="1" dirty="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hát</a:t>
            </a:r>
            <a:r>
              <a:rPr lang="en-US" sz="5400" b="1" dirty="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algn="ct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Em</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làm</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công</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an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tí</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hon</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một</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lần</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nữa</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nhé</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en-US" sz="5400" b="1" dirty="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3" name="Picture 2" descr="logo hoa sen"/>
          <p:cNvPicPr/>
          <p:nvPr/>
        </p:nvPicPr>
        <p:blipFill>
          <a:blip r:embed="rId5" cstate="print">
            <a:extLst>
              <a:ext uri="{BEBA8EAE-BF5A-486C-A8C5-ECC9F3942E4B}">
                <a14:imgProps xmlns:a14="http://schemas.microsoft.com/office/drawing/2010/main">
                  <a14:imgLayer r:embed="rId6">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5697200" y="190500"/>
            <a:ext cx="23924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648238" y="9647238"/>
            <a:ext cx="487362" cy="487362"/>
          </a:xfrm>
          <a:prstGeom prst="rect">
            <a:avLst/>
          </a:prstGeom>
        </p:spPr>
      </p:pic>
    </p:spTree>
    <p:extLst>
      <p:ext uri="{BB962C8B-B14F-4D97-AF65-F5344CB8AC3E}">
        <p14:creationId xmlns:p14="http://schemas.microsoft.com/office/powerpoint/2010/main" val="4065183554"/>
      </p:ext>
    </p:extLst>
  </p:cSld>
  <p:clrMapOvr>
    <a:masterClrMapping/>
  </p:clrMapOvr>
  <mc:AlternateContent xmlns:mc="http://schemas.openxmlformats.org/markup-compatibility/2006" xmlns:p14="http://schemas.microsoft.com/office/powerpoint/2010/main">
    <mc:Choice Requires="p14">
      <p:transition spd="slow" p14:dur="2500" advTm="10299">
        <p:checker/>
      </p:transition>
    </mc:Choice>
    <mc:Fallback xmlns="">
      <p:transition spd="slow" advTm="10299">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r="1499" b="30850"/>
          <a:stretch>
            <a:fillRect/>
          </a:stretch>
        </p:blipFill>
        <p:spPr>
          <a:xfrm rot="-1382617">
            <a:off x="971658" y="2568757"/>
            <a:ext cx="4909036" cy="7551551"/>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32364">
            <a:off x="12357838" y="669376"/>
            <a:ext cx="5403954" cy="5555467"/>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400000">
            <a:off x="3588424" y="-1576279"/>
            <a:ext cx="9679074" cy="11674321"/>
          </a:xfrm>
          <a:prstGeom prst="rect">
            <a:avLst/>
          </a:prstGeom>
        </p:spPr>
      </p:pic>
      <p:grpSp>
        <p:nvGrpSpPr>
          <p:cNvPr id="5" name="Group 5"/>
          <p:cNvGrpSpPr/>
          <p:nvPr/>
        </p:nvGrpSpPr>
        <p:grpSpPr>
          <a:xfrm>
            <a:off x="2819401" y="1909260"/>
            <a:ext cx="10589985" cy="6663240"/>
            <a:chOff x="0" y="0"/>
            <a:chExt cx="3403061" cy="1879496"/>
          </a:xfrm>
        </p:grpSpPr>
        <p:sp>
          <p:nvSpPr>
            <p:cNvPr id="6" name="Freeform 6"/>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sp>
      </p:grpSp>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180231">
            <a:off x="2190417" y="2244404"/>
            <a:ext cx="831833" cy="831833"/>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2682344">
            <a:off x="900474" y="1213133"/>
            <a:ext cx="2348424" cy="768575"/>
          </a:xfrm>
          <a:prstGeom prst="rect">
            <a:avLst/>
          </a:prstGeom>
        </p:spPr>
      </p:pic>
      <p:pic>
        <p:nvPicPr>
          <p:cNvPr id="10" name="Picture 1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4958080" y="3247533"/>
            <a:ext cx="1110597" cy="1239003"/>
          </a:xfrm>
          <a:prstGeom prst="rect">
            <a:avLst/>
          </a:prstGeom>
        </p:spPr>
      </p:pic>
      <p:pic>
        <p:nvPicPr>
          <p:cNvPr id="11" name="Picture 11"/>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6016542" y="4553394"/>
            <a:ext cx="831833" cy="831833"/>
          </a:xfrm>
          <a:prstGeom prst="rect">
            <a:avLst/>
          </a:prstGeom>
        </p:spPr>
      </p:pic>
      <p:pic>
        <p:nvPicPr>
          <p:cNvPr id="14" name="Picture 13" descr="logo hoa sen"/>
          <p:cNvPicPr/>
          <p:nvPr/>
        </p:nvPicPr>
        <p:blipFill>
          <a:blip r:embed="rId21" cstate="print">
            <a:extLst>
              <a:ext uri="{BEBA8EAE-BF5A-486C-A8C5-ECC9F3942E4B}">
                <a14:imgProps xmlns:a14="http://schemas.microsoft.com/office/drawing/2010/main">
                  <a14:imgLayer r:embed="rId22">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5697200" y="114300"/>
            <a:ext cx="23924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Bài thơ: Chú cảnh sát giao thông (Chủ đề: Giao thô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63833" y="1865290"/>
            <a:ext cx="11007693" cy="65573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9" name="Picture 8"/>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80231">
            <a:off x="2539752" y="1299004"/>
            <a:ext cx="1663798" cy="1700909"/>
          </a:xfrm>
          <a:prstGeom prst="rect">
            <a:avLst/>
          </a:prstGeom>
        </p:spPr>
      </p:pic>
      <p:pic>
        <p:nvPicPr>
          <p:cNvPr id="20" name="Picture 13"/>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rot="1913558">
            <a:off x="12900059" y="6506264"/>
            <a:ext cx="3585867" cy="3137633"/>
          </a:xfrm>
          <a:prstGeom prst="rect">
            <a:avLst/>
          </a:prstGeom>
        </p:spPr>
      </p:pic>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7"/>
          <a:stretch>
            <a:fillRect/>
          </a:stretch>
        </p:blipFill>
        <p:spPr>
          <a:xfrm>
            <a:off x="17648238" y="9647238"/>
            <a:ext cx="487362" cy="487362"/>
          </a:xfrm>
          <a:prstGeom prst="rect">
            <a:avLst/>
          </a:prstGeom>
        </p:spPr>
      </p:pic>
    </p:spTree>
    <p:custDataLst>
      <p:tags r:id="rId1"/>
    </p:custDataLst>
    <p:extLst>
      <p:ext uri="{BB962C8B-B14F-4D97-AF65-F5344CB8AC3E}">
        <p14:creationId xmlns:p14="http://schemas.microsoft.com/office/powerpoint/2010/main" val="851968297"/>
      </p:ext>
    </p:extLst>
  </p:cSld>
  <p:clrMapOvr>
    <a:masterClrMapping/>
  </p:clrMapOvr>
  <mc:AlternateContent xmlns:mc="http://schemas.openxmlformats.org/markup-compatibility/2006" xmlns:p14="http://schemas.microsoft.com/office/powerpoint/2010/main">
    <mc:Choice Requires="p14">
      <p:transition spd="slow" p14:dur="4400" advTm="16970">
        <p14:honeycomb/>
      </p:transition>
    </mc:Choice>
    <mc:Fallback xmlns="">
      <p:transition spd="slow" advTm="169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15" name="Picture 16" descr="Nốt nhạc gọi tên a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741520">
            <a:off x="8345010" y="5987196"/>
            <a:ext cx="10831172" cy="374578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838201" y="3115960"/>
            <a:ext cx="15996196" cy="1731243"/>
          </a:xfrm>
          <a:prstGeom prst="rect">
            <a:avLst/>
          </a:prstGeom>
          <a:noFill/>
        </p:spPr>
        <p:txBody>
          <a:bodyPr wrap="square" lIns="68580" tIns="34290" rIns="68580" bIns="34290">
            <a:spAutoFit/>
          </a:bodyPr>
          <a:lstStyle/>
          <a:p>
            <a:pPr algn="ct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Nghe</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hát</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Từ</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một</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ngã</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tư</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đường</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phố</a:t>
            </a:r>
            <a:endPar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Sáng</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tác</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Nhạc</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sỹ</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Phạm</a:t>
            </a:r>
            <a:r>
              <a:rPr lang="en-US" sz="5400" b="1" dirty="0"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400" b="1" dirty="0" err="1" smtClean="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Tuyên</a:t>
            </a:r>
            <a:endParaRPr lang="en-US" sz="5400" b="1" dirty="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5" name="Picture 16" descr="Nốt nhạc gọi tên a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0515">
            <a:off x="-868026" y="-422347"/>
            <a:ext cx="6879509" cy="23791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ốt Nhạc&amp;quot; trong Tiếng Anh là gì: Định Nghĩa, Ví Dụ Anh Việ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959" b="90000" l="9961" r="89844"/>
                    </a14:imgEffect>
                  </a14:imgLayer>
                </a14:imgProps>
              </a:ext>
              <a:ext uri="{28A0092B-C50C-407E-A947-70E740481C1C}">
                <a14:useLocalDpi xmlns:a14="http://schemas.microsoft.com/office/drawing/2010/main" val="0"/>
              </a:ext>
            </a:extLst>
          </a:blip>
          <a:srcRect/>
          <a:stretch>
            <a:fillRect/>
          </a:stretch>
        </p:blipFill>
        <p:spPr bwMode="auto">
          <a:xfrm rot="20611173">
            <a:off x="-571349" y="7111460"/>
            <a:ext cx="2956368" cy="28293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ình ảnh Nốt Nhạc, Clipart âm Nhạc, Âm Nhạc, Biểu Tượng miễn phí tải tập  tin PNG PSDComment và Vecto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500" b="90938" l="17031" r="81563"/>
                    </a14:imgEffect>
                  </a14:imgLayer>
                </a14:imgProps>
              </a:ext>
              <a:ext uri="{28A0092B-C50C-407E-A947-70E740481C1C}">
                <a14:useLocalDpi xmlns:a14="http://schemas.microsoft.com/office/drawing/2010/main" val="0"/>
              </a:ext>
            </a:extLst>
          </a:blip>
          <a:srcRect/>
          <a:stretch>
            <a:fillRect/>
          </a:stretch>
        </p:blipFill>
        <p:spPr bwMode="auto">
          <a:xfrm rot="177490">
            <a:off x="1311179" y="6575558"/>
            <a:ext cx="3999281" cy="39992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ình ảnh Biểu Tượng âm Nhạc Nốt Các Vector, Biểu Tượng âm Nhạc, Biểu Tượng  Ghi Chú, Clipart âm Nhạc Vector và PNG với nền trong suốt để tải xuống miễn  phí"/>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080046">
            <a:off x="726799" y="4491026"/>
            <a:ext cx="2890597" cy="28905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 hoa sen"/>
          <p:cNvPicPr/>
          <p:nvPr/>
        </p:nvPicPr>
        <p:blipFill>
          <a:blip r:embed="rId12" cstate="print">
            <a:extLst>
              <a:ext uri="{BEBA8EAE-BF5A-486C-A8C5-ECC9F3942E4B}">
                <a14:imgProps xmlns:a14="http://schemas.microsoft.com/office/drawing/2010/main">
                  <a14:imgLayer r:embed="rId13">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5697200" y="190500"/>
            <a:ext cx="23924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7648238" y="9647238"/>
            <a:ext cx="487362" cy="487362"/>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9195">
        <p15:prstTrans prst="fallOver"/>
      </p:transition>
    </mc:Choice>
    <mc:Fallback xmlns="">
      <p:transition spd="slow" advTm="291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8.6|1.7|8.3|8.7"/>
</p:tagLst>
</file>

<file path=ppt/tags/tag10.xml><?xml version="1.0" encoding="utf-8"?>
<p:tagLst xmlns:a="http://schemas.openxmlformats.org/drawingml/2006/main" xmlns:r="http://schemas.openxmlformats.org/officeDocument/2006/relationships" xmlns:p="http://schemas.openxmlformats.org/presentationml/2006/main">
  <p:tag name="TIMING" val="|1.6|1.1|2.8"/>
</p:tagLst>
</file>

<file path=ppt/tags/tag11.xml><?xml version="1.0" encoding="utf-8"?>
<p:tagLst xmlns:a="http://schemas.openxmlformats.org/drawingml/2006/main" xmlns:r="http://schemas.openxmlformats.org/officeDocument/2006/relationships" xmlns:p="http://schemas.openxmlformats.org/presentationml/2006/main">
  <p:tag name="TIMING" val="|2.4|3.2|2.9|17.6|3|0.7|0.7|6.6|0.8|2.9|30|1|8.1"/>
</p:tagLst>
</file>

<file path=ppt/tags/tag12.xml><?xml version="1.0" encoding="utf-8"?>
<p:tagLst xmlns:a="http://schemas.openxmlformats.org/drawingml/2006/main" xmlns:r="http://schemas.openxmlformats.org/officeDocument/2006/relationships" xmlns:p="http://schemas.openxmlformats.org/presentationml/2006/main">
  <p:tag name="TIMING" val="|1.9|1.2|2.5"/>
</p:tagLst>
</file>

<file path=ppt/tags/tag13.xml><?xml version="1.0" encoding="utf-8"?>
<p:tagLst xmlns:a="http://schemas.openxmlformats.org/drawingml/2006/main" xmlns:r="http://schemas.openxmlformats.org/officeDocument/2006/relationships" xmlns:p="http://schemas.openxmlformats.org/presentationml/2006/main">
  <p:tag name="TIMING" val="|6.9|2.7|2.4|5|1.5|0.9|6.5|1.3|3.2|18.9|1.5|6.2|2.1"/>
</p:tagLst>
</file>

<file path=ppt/tags/tag14.xml><?xml version="1.0" encoding="utf-8"?>
<p:tagLst xmlns:a="http://schemas.openxmlformats.org/drawingml/2006/main" xmlns:r="http://schemas.openxmlformats.org/officeDocument/2006/relationships" xmlns:p="http://schemas.openxmlformats.org/presentationml/2006/main">
  <p:tag name="TIMING" val="|2.5|1|2.3"/>
</p:tagLst>
</file>

<file path=ppt/tags/tag15.xml><?xml version="1.0" encoding="utf-8"?>
<p:tagLst xmlns:a="http://schemas.openxmlformats.org/drawingml/2006/main" xmlns:r="http://schemas.openxmlformats.org/officeDocument/2006/relationships" xmlns:p="http://schemas.openxmlformats.org/presentationml/2006/main">
  <p:tag name="TIMING" val="|6.8|3|2.5|22.3|2.7|1|1|6.7|1.1|0.8|3.1|35.5|0.8|7.2"/>
</p:tagLst>
</file>

<file path=ppt/tags/tag16.xml><?xml version="1.0" encoding="utf-8"?>
<p:tagLst xmlns:a="http://schemas.openxmlformats.org/drawingml/2006/main" xmlns:r="http://schemas.openxmlformats.org/officeDocument/2006/relationships" xmlns:p="http://schemas.openxmlformats.org/presentationml/2006/main">
  <p:tag name="TIMING" val="|4.8|3.7|5.3"/>
</p:tagLst>
</file>

<file path=ppt/tags/tag2.xml><?xml version="1.0" encoding="utf-8"?>
<p:tagLst xmlns:a="http://schemas.openxmlformats.org/drawingml/2006/main" xmlns:r="http://schemas.openxmlformats.org/officeDocument/2006/relationships" xmlns:p="http://schemas.openxmlformats.org/presentationml/2006/main">
  <p:tag name="TIMING" val="|10.2|4.2"/>
</p:tagLst>
</file>

<file path=ppt/tags/tag3.xml><?xml version="1.0" encoding="utf-8"?>
<p:tagLst xmlns:a="http://schemas.openxmlformats.org/drawingml/2006/main" xmlns:r="http://schemas.openxmlformats.org/officeDocument/2006/relationships" xmlns:p="http://schemas.openxmlformats.org/presentationml/2006/main">
  <p:tag name="TIMING" val="|3.4|7.1"/>
</p:tagLst>
</file>

<file path=ppt/tags/tag4.xml><?xml version="1.0" encoding="utf-8"?>
<p:tagLst xmlns:a="http://schemas.openxmlformats.org/drawingml/2006/main" xmlns:r="http://schemas.openxmlformats.org/officeDocument/2006/relationships" xmlns:p="http://schemas.openxmlformats.org/presentationml/2006/main">
  <p:tag name="TIMING" val="|1|6.2|12.8"/>
</p:tagLst>
</file>

<file path=ppt/tags/tag5.xml><?xml version="1.0" encoding="utf-8"?>
<p:tagLst xmlns:a="http://schemas.openxmlformats.org/drawingml/2006/main" xmlns:r="http://schemas.openxmlformats.org/officeDocument/2006/relationships" xmlns:p="http://schemas.openxmlformats.org/presentationml/2006/main">
  <p:tag name="TIMING" val="|4"/>
</p:tagLst>
</file>

<file path=ppt/tags/tag6.xml><?xml version="1.0" encoding="utf-8"?>
<p:tagLst xmlns:a="http://schemas.openxmlformats.org/drawingml/2006/main" xmlns:r="http://schemas.openxmlformats.org/officeDocument/2006/relationships" xmlns:p="http://schemas.openxmlformats.org/presentationml/2006/main">
  <p:tag name="TIMING" val="|2.5|6.3|13.9"/>
</p:tagLst>
</file>

<file path=ppt/tags/tag7.xml><?xml version="1.0" encoding="utf-8"?>
<p:tagLst xmlns:a="http://schemas.openxmlformats.org/drawingml/2006/main" xmlns:r="http://schemas.openxmlformats.org/officeDocument/2006/relationships" xmlns:p="http://schemas.openxmlformats.org/presentationml/2006/main">
  <p:tag name="TIMING" val="|20.3"/>
</p:tagLst>
</file>

<file path=ppt/tags/tag8.xml><?xml version="1.0" encoding="utf-8"?>
<p:tagLst xmlns:a="http://schemas.openxmlformats.org/drawingml/2006/main" xmlns:r="http://schemas.openxmlformats.org/officeDocument/2006/relationships" xmlns:p="http://schemas.openxmlformats.org/presentationml/2006/main">
  <p:tag name="TIMING" val="|8.3|3.1"/>
</p:tagLst>
</file>

<file path=ppt/tags/tag9.xml><?xml version="1.0" encoding="utf-8"?>
<p:tagLst xmlns:a="http://schemas.openxmlformats.org/drawingml/2006/main" xmlns:r="http://schemas.openxmlformats.org/officeDocument/2006/relationships" xmlns:p="http://schemas.openxmlformats.org/presentationml/2006/main">
  <p:tag name="TIMING" val="|4.7|3.3|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1097</TotalTime>
  <Words>551</Words>
  <Application>Microsoft Office PowerPoint</Application>
  <PresentationFormat>Custom</PresentationFormat>
  <Paragraphs>93</Paragraphs>
  <Slides>18</Slides>
  <Notes>0</Notes>
  <HiddenSlides>0</HiddenSlides>
  <MMClips>24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Segoe Print</vt:lpstr>
      <vt:lpstr>Times New Roman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ÂM NHẠC. em làm CA tí hon</dc:title>
  <dc:creator>Admin</dc:creator>
  <cp:lastModifiedBy>acer</cp:lastModifiedBy>
  <cp:revision>202</cp:revision>
  <dcterms:created xsi:type="dcterms:W3CDTF">2006-08-16T00:00:00Z</dcterms:created>
  <dcterms:modified xsi:type="dcterms:W3CDTF">2024-11-03T04:45:06Z</dcterms:modified>
  <dc:identifier>DAEt18nIkkw</dc:identifier>
</cp:coreProperties>
</file>