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91" r:id="rId3"/>
    <p:sldId id="292" r:id="rId4"/>
    <p:sldId id="258" r:id="rId5"/>
    <p:sldId id="285" r:id="rId6"/>
    <p:sldId id="305" r:id="rId7"/>
    <p:sldId id="294" r:id="rId8"/>
    <p:sldId id="295" r:id="rId9"/>
    <p:sldId id="296" r:id="rId10"/>
    <p:sldId id="297" r:id="rId11"/>
    <p:sldId id="298" r:id="rId12"/>
    <p:sldId id="299" r:id="rId13"/>
    <p:sldId id="300" r:id="rId14"/>
    <p:sldId id="301" r:id="rId15"/>
    <p:sldId id="306" r:id="rId16"/>
    <p:sldId id="310" r:id="rId17"/>
    <p:sldId id="311" r:id="rId18"/>
    <p:sldId id="302" r:id="rId19"/>
    <p:sldId id="312" r:id="rId20"/>
    <p:sldId id="307" r:id="rId21"/>
    <p:sldId id="313" r:id="rId22"/>
    <p:sldId id="308" r:id="rId23"/>
    <p:sldId id="315" r:id="rId24"/>
    <p:sldId id="280" r:id="rId25"/>
    <p:sldId id="275" r:id="rId26"/>
    <p:sldId id="287" r:id="rId27"/>
    <p:sldId id="288" r:id="rId28"/>
    <p:sldId id="289" r:id="rId29"/>
    <p:sldId id="290" r:id="rId30"/>
    <p:sldId id="293" r:id="rId31"/>
    <p:sldId id="314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33" d="100"/>
          <a:sy n="33" d="100"/>
        </p:scale>
        <p:origin x="2178" y="11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7C440-B2C2-4A0B-BF48-6DB5E284DA67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D52E3-4FE4-4109-8C49-661E297CF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267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7C440-B2C2-4A0B-BF48-6DB5E284DA67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D52E3-4FE4-4109-8C49-661E297CF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937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7C440-B2C2-4A0B-BF48-6DB5E284DA67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D52E3-4FE4-4109-8C49-661E297CF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628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7C440-B2C2-4A0B-BF48-6DB5E284DA67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D52E3-4FE4-4109-8C49-661E297CF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810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7C440-B2C2-4A0B-BF48-6DB5E284DA67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D52E3-4FE4-4109-8C49-661E297CF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958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7C440-B2C2-4A0B-BF48-6DB5E284DA67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D52E3-4FE4-4109-8C49-661E297CF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012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7C440-B2C2-4A0B-BF48-6DB5E284DA67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D52E3-4FE4-4109-8C49-661E297CF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685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7C440-B2C2-4A0B-BF48-6DB5E284DA67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D52E3-4FE4-4109-8C49-661E297CF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151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7C440-B2C2-4A0B-BF48-6DB5E284DA67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D52E3-4FE4-4109-8C49-661E297CF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985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7C440-B2C2-4A0B-BF48-6DB5E284DA67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D52E3-4FE4-4109-8C49-661E297CF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969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7C440-B2C2-4A0B-BF48-6DB5E284DA67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D52E3-4FE4-4109-8C49-661E297CF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816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F7C440-B2C2-4A0B-BF48-6DB5E284DA67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DD52E3-4FE4-4109-8C49-661E297CF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071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1.wav"/><Relationship Id="rId7" Type="http://schemas.openxmlformats.org/officeDocument/2006/relationships/image" Target="../media/image32.gif"/><Relationship Id="rId12" Type="http://schemas.openxmlformats.org/officeDocument/2006/relationships/image" Target="../media/image37.gif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an%202.wav" TargetMode="External"/><Relationship Id="rId6" Type="http://schemas.openxmlformats.org/officeDocument/2006/relationships/image" Target="../media/image36.png"/><Relationship Id="rId11" Type="http://schemas.openxmlformats.org/officeDocument/2006/relationships/image" Target="../media/image7.png"/><Relationship Id="rId5" Type="http://schemas.openxmlformats.org/officeDocument/2006/relationships/image" Target="../media/image6.jpeg"/><Relationship Id="rId10" Type="http://schemas.openxmlformats.org/officeDocument/2006/relationships/image" Target="../media/image31.png"/><Relationship Id="rId4" Type="http://schemas.openxmlformats.org/officeDocument/2006/relationships/image" Target="../media/image5.png"/><Relationship Id="rId9" Type="http://schemas.openxmlformats.org/officeDocument/2006/relationships/image" Target="../media/image11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6.png"/><Relationship Id="rId18" Type="http://schemas.openxmlformats.org/officeDocument/2006/relationships/image" Target="../media/image19.png"/><Relationship Id="rId3" Type="http://schemas.openxmlformats.org/officeDocument/2006/relationships/audio" Target="../media/audio1.wav"/><Relationship Id="rId7" Type="http://schemas.openxmlformats.org/officeDocument/2006/relationships/image" Target="../media/image7.png"/><Relationship Id="rId12" Type="http://schemas.openxmlformats.org/officeDocument/2006/relationships/image" Target="../media/image15.png"/><Relationship Id="rId17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1.gif"/><Relationship Id="rId1" Type="http://schemas.openxmlformats.org/officeDocument/2006/relationships/audio" Target="file:///C:\doan%206.wav" TargetMode="External"/><Relationship Id="rId6" Type="http://schemas.openxmlformats.org/officeDocument/2006/relationships/image" Target="../media/image13.png"/><Relationship Id="rId11" Type="http://schemas.openxmlformats.org/officeDocument/2006/relationships/image" Target="../media/image10.png"/><Relationship Id="rId5" Type="http://schemas.openxmlformats.org/officeDocument/2006/relationships/image" Target="../media/image6.jpeg"/><Relationship Id="rId15" Type="http://schemas.openxmlformats.org/officeDocument/2006/relationships/image" Target="../media/image18.png"/><Relationship Id="rId10" Type="http://schemas.openxmlformats.org/officeDocument/2006/relationships/image" Target="../media/image14.gif"/><Relationship Id="rId4" Type="http://schemas.openxmlformats.org/officeDocument/2006/relationships/image" Target="../media/image5.png"/><Relationship Id="rId9" Type="http://schemas.openxmlformats.org/officeDocument/2006/relationships/image" Target="../media/image9.png"/><Relationship Id="rId1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5.png"/><Relationship Id="rId18" Type="http://schemas.openxmlformats.org/officeDocument/2006/relationships/image" Target="../media/image29.png"/><Relationship Id="rId3" Type="http://schemas.openxmlformats.org/officeDocument/2006/relationships/audio" Target="../media/audio1.wav"/><Relationship Id="rId7" Type="http://schemas.openxmlformats.org/officeDocument/2006/relationships/image" Target="../media/image21.png"/><Relationship Id="rId12" Type="http://schemas.openxmlformats.org/officeDocument/2006/relationships/image" Target="../media/image24.png"/><Relationship Id="rId17" Type="http://schemas.openxmlformats.org/officeDocument/2006/relationships/image" Target="../media/image11.gif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28.png"/><Relationship Id="rId20" Type="http://schemas.openxmlformats.org/officeDocument/2006/relationships/image" Target="../media/image30.png"/><Relationship Id="rId1" Type="http://schemas.openxmlformats.org/officeDocument/2006/relationships/audio" Target="file:///C:\doan%203.wav" TargetMode="External"/><Relationship Id="rId6" Type="http://schemas.openxmlformats.org/officeDocument/2006/relationships/image" Target="../media/image20.png"/><Relationship Id="rId11" Type="http://schemas.openxmlformats.org/officeDocument/2006/relationships/image" Target="../media/image23.png"/><Relationship Id="rId5" Type="http://schemas.openxmlformats.org/officeDocument/2006/relationships/image" Target="../media/image6.jpeg"/><Relationship Id="rId15" Type="http://schemas.openxmlformats.org/officeDocument/2006/relationships/image" Target="../media/image27.png"/><Relationship Id="rId10" Type="http://schemas.openxmlformats.org/officeDocument/2006/relationships/image" Target="../media/image12.png"/><Relationship Id="rId19" Type="http://schemas.openxmlformats.org/officeDocument/2006/relationships/image" Target="../media/image14.gif"/><Relationship Id="rId4" Type="http://schemas.openxmlformats.org/officeDocument/2006/relationships/image" Target="../media/image5.png"/><Relationship Id="rId9" Type="http://schemas.openxmlformats.org/officeDocument/2006/relationships/image" Target="../media/image9.png"/><Relationship Id="rId1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audio" Target="../media/audio1.wav"/><Relationship Id="rId7" Type="http://schemas.openxmlformats.org/officeDocument/2006/relationships/image" Target="../media/image32.gif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an%204.wav" TargetMode="External"/><Relationship Id="rId6" Type="http://schemas.openxmlformats.org/officeDocument/2006/relationships/image" Target="../media/image31.png"/><Relationship Id="rId11" Type="http://schemas.openxmlformats.org/officeDocument/2006/relationships/image" Target="../media/image35.png"/><Relationship Id="rId5" Type="http://schemas.openxmlformats.org/officeDocument/2006/relationships/image" Target="../media/image6.jpe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1.wav"/><Relationship Id="rId7" Type="http://schemas.openxmlformats.org/officeDocument/2006/relationships/image" Target="../media/image32.gif"/><Relationship Id="rId12" Type="http://schemas.openxmlformats.org/officeDocument/2006/relationships/image" Target="../media/image37.gif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an%202.wav" TargetMode="External"/><Relationship Id="rId6" Type="http://schemas.openxmlformats.org/officeDocument/2006/relationships/image" Target="../media/image36.png"/><Relationship Id="rId11" Type="http://schemas.openxmlformats.org/officeDocument/2006/relationships/image" Target="../media/image7.png"/><Relationship Id="rId5" Type="http://schemas.openxmlformats.org/officeDocument/2006/relationships/image" Target="../media/image6.jpeg"/><Relationship Id="rId10" Type="http://schemas.openxmlformats.org/officeDocument/2006/relationships/image" Target="../media/image31.png"/><Relationship Id="rId4" Type="http://schemas.openxmlformats.org/officeDocument/2006/relationships/image" Target="../media/image5.png"/><Relationship Id="rId9" Type="http://schemas.openxmlformats.org/officeDocument/2006/relationships/image" Target="../media/image11.gi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an%206.wav" TargetMode="Externa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jpeg"/><Relationship Id="rId9" Type="http://schemas.openxmlformats.org/officeDocument/2006/relationships/image" Target="../media/image11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6.png"/><Relationship Id="rId18" Type="http://schemas.openxmlformats.org/officeDocument/2006/relationships/image" Target="../media/image19.png"/><Relationship Id="rId3" Type="http://schemas.openxmlformats.org/officeDocument/2006/relationships/audio" Target="../media/audio1.wav"/><Relationship Id="rId7" Type="http://schemas.openxmlformats.org/officeDocument/2006/relationships/image" Target="../media/image7.png"/><Relationship Id="rId12" Type="http://schemas.openxmlformats.org/officeDocument/2006/relationships/image" Target="../media/image15.png"/><Relationship Id="rId17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1.gif"/><Relationship Id="rId1" Type="http://schemas.openxmlformats.org/officeDocument/2006/relationships/audio" Target="file:///C:\doan%206.wav" TargetMode="External"/><Relationship Id="rId6" Type="http://schemas.openxmlformats.org/officeDocument/2006/relationships/image" Target="../media/image13.png"/><Relationship Id="rId11" Type="http://schemas.openxmlformats.org/officeDocument/2006/relationships/image" Target="../media/image10.png"/><Relationship Id="rId5" Type="http://schemas.openxmlformats.org/officeDocument/2006/relationships/image" Target="../media/image6.jpeg"/><Relationship Id="rId15" Type="http://schemas.openxmlformats.org/officeDocument/2006/relationships/image" Target="../media/image18.png"/><Relationship Id="rId10" Type="http://schemas.openxmlformats.org/officeDocument/2006/relationships/image" Target="../media/image14.gif"/><Relationship Id="rId4" Type="http://schemas.openxmlformats.org/officeDocument/2006/relationships/image" Target="../media/image5.png"/><Relationship Id="rId9" Type="http://schemas.openxmlformats.org/officeDocument/2006/relationships/image" Target="../media/image9.png"/><Relationship Id="rId1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5.png"/><Relationship Id="rId18" Type="http://schemas.openxmlformats.org/officeDocument/2006/relationships/image" Target="../media/image29.png"/><Relationship Id="rId3" Type="http://schemas.openxmlformats.org/officeDocument/2006/relationships/audio" Target="../media/audio1.wav"/><Relationship Id="rId7" Type="http://schemas.openxmlformats.org/officeDocument/2006/relationships/image" Target="../media/image21.png"/><Relationship Id="rId12" Type="http://schemas.openxmlformats.org/officeDocument/2006/relationships/image" Target="../media/image24.png"/><Relationship Id="rId17" Type="http://schemas.openxmlformats.org/officeDocument/2006/relationships/image" Target="../media/image11.gif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28.png"/><Relationship Id="rId20" Type="http://schemas.openxmlformats.org/officeDocument/2006/relationships/image" Target="../media/image30.png"/><Relationship Id="rId1" Type="http://schemas.openxmlformats.org/officeDocument/2006/relationships/audio" Target="file:///C:\doan%203.wav" TargetMode="External"/><Relationship Id="rId6" Type="http://schemas.openxmlformats.org/officeDocument/2006/relationships/image" Target="../media/image20.png"/><Relationship Id="rId11" Type="http://schemas.openxmlformats.org/officeDocument/2006/relationships/image" Target="../media/image23.png"/><Relationship Id="rId5" Type="http://schemas.openxmlformats.org/officeDocument/2006/relationships/image" Target="../media/image6.jpeg"/><Relationship Id="rId15" Type="http://schemas.openxmlformats.org/officeDocument/2006/relationships/image" Target="../media/image27.png"/><Relationship Id="rId10" Type="http://schemas.openxmlformats.org/officeDocument/2006/relationships/image" Target="../media/image12.png"/><Relationship Id="rId19" Type="http://schemas.openxmlformats.org/officeDocument/2006/relationships/image" Target="../media/image14.gif"/><Relationship Id="rId4" Type="http://schemas.openxmlformats.org/officeDocument/2006/relationships/image" Target="../media/image5.png"/><Relationship Id="rId9" Type="http://schemas.openxmlformats.org/officeDocument/2006/relationships/image" Target="../media/image9.png"/><Relationship Id="rId1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audio" Target="../media/audio1.wav"/><Relationship Id="rId7" Type="http://schemas.openxmlformats.org/officeDocument/2006/relationships/image" Target="../media/image32.gif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an%204.wav" TargetMode="External"/><Relationship Id="rId6" Type="http://schemas.openxmlformats.org/officeDocument/2006/relationships/image" Target="../media/image31.png"/><Relationship Id="rId11" Type="http://schemas.openxmlformats.org/officeDocument/2006/relationships/image" Target="../media/image35.png"/><Relationship Id="rId5" Type="http://schemas.openxmlformats.org/officeDocument/2006/relationships/image" Target="../media/image6.jpe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02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81298" y="403761"/>
            <a:ext cx="46551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MN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 SEN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11927" y="1983179"/>
            <a:ext cx="88352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77590" y="3883231"/>
            <a:ext cx="78516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3 - 4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Nguyễn Thị Thanh Thảo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1126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9" name="doan 2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6248400" y="1219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 descr="x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3137" y="213756"/>
            <a:ext cx="11234057" cy="6400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8" descr="ga-me"/>
          <p:cNvPicPr>
            <a:picLocks noChangeAspect="1" noChangeArrowheads="1" noCrop="1"/>
          </p:cNvPicPr>
          <p:nvPr/>
        </p:nvPicPr>
        <p:blipFill>
          <a:blip r:embed="rId6">
            <a:lum bright="-6000" contrast="22000"/>
          </a:blip>
          <a:srcRect/>
          <a:stretch>
            <a:fillRect/>
          </a:stretch>
        </p:blipFill>
        <p:spPr bwMode="auto">
          <a:xfrm>
            <a:off x="7391400" y="4602163"/>
            <a:ext cx="22860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9" descr="gadi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flipH="1">
            <a:off x="5322378" y="3917093"/>
            <a:ext cx="1484313" cy="158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5" name="Rectangle 10"/>
          <p:cNvSpPr>
            <a:spLocks noChangeArrowheads="1"/>
          </p:cNvSpPr>
          <p:nvPr/>
        </p:nvSpPr>
        <p:spPr bwMode="auto">
          <a:xfrm>
            <a:off x="4191000" y="533400"/>
            <a:ext cx="18473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/>
            </a:r>
            <a:br>
              <a:rPr lang="en-US" b="1" dirty="0">
                <a:solidFill>
                  <a:srgbClr val="FF0000"/>
                </a:solidFill>
              </a:rPr>
            </a:b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7176" name="Picture 11" descr="gadi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flipH="1">
            <a:off x="6221983" y="5051466"/>
            <a:ext cx="1420813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Picture 12" descr="gadi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flipH="1">
            <a:off x="3886201" y="3810001"/>
            <a:ext cx="1560513" cy="127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8" name="Picture 13" descr="gadi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flipH="1">
            <a:off x="4724401" y="5029201"/>
            <a:ext cx="1636713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9" name="Picture 5" descr="loai-hoa-(4).gif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645858" y="266700"/>
            <a:ext cx="286861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9" name="Picture 17" descr="hh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9023531" y="1593942"/>
            <a:ext cx="838200" cy="55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1" name="Picture 5" descr="loai hoa (8) copy.pn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295400" y="1524000"/>
            <a:ext cx="28956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82" name="Freeform 20"/>
          <p:cNvSpPr>
            <a:spLocks/>
          </p:cNvSpPr>
          <p:nvPr/>
        </p:nvSpPr>
        <p:spPr bwMode="auto">
          <a:xfrm>
            <a:off x="10210800" y="6477000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3" name="Freeform 21"/>
          <p:cNvSpPr>
            <a:spLocks/>
          </p:cNvSpPr>
          <p:nvPr/>
        </p:nvSpPr>
        <p:spPr bwMode="auto">
          <a:xfrm>
            <a:off x="10287000" y="6705600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4" name="Freeform 22"/>
          <p:cNvSpPr>
            <a:spLocks/>
          </p:cNvSpPr>
          <p:nvPr/>
        </p:nvSpPr>
        <p:spPr bwMode="auto">
          <a:xfrm>
            <a:off x="10439400" y="6400800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5" name="Freeform 23"/>
          <p:cNvSpPr>
            <a:spLocks/>
          </p:cNvSpPr>
          <p:nvPr/>
        </p:nvSpPr>
        <p:spPr bwMode="auto">
          <a:xfrm>
            <a:off x="10058400" y="6553200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6" name="Freeform 24"/>
          <p:cNvSpPr>
            <a:spLocks/>
          </p:cNvSpPr>
          <p:nvPr/>
        </p:nvSpPr>
        <p:spPr bwMode="auto">
          <a:xfrm>
            <a:off x="9525000" y="6629400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7" name="Freeform 25"/>
          <p:cNvSpPr>
            <a:spLocks/>
          </p:cNvSpPr>
          <p:nvPr/>
        </p:nvSpPr>
        <p:spPr bwMode="auto">
          <a:xfrm rot="6106099">
            <a:off x="10287000" y="6289675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8" name="Freeform 26"/>
          <p:cNvSpPr>
            <a:spLocks/>
          </p:cNvSpPr>
          <p:nvPr/>
        </p:nvSpPr>
        <p:spPr bwMode="auto">
          <a:xfrm rot="6106099">
            <a:off x="9867900" y="6286500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9" name="Freeform 27"/>
          <p:cNvSpPr>
            <a:spLocks/>
          </p:cNvSpPr>
          <p:nvPr/>
        </p:nvSpPr>
        <p:spPr bwMode="auto">
          <a:xfrm rot="6106099">
            <a:off x="10325100" y="6057900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90" name="Freeform 28"/>
          <p:cNvSpPr>
            <a:spLocks/>
          </p:cNvSpPr>
          <p:nvPr/>
        </p:nvSpPr>
        <p:spPr bwMode="auto">
          <a:xfrm rot="6106099">
            <a:off x="10106819" y="6199982"/>
            <a:ext cx="93663" cy="1905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91" name="Freeform 29"/>
          <p:cNvSpPr>
            <a:spLocks/>
          </p:cNvSpPr>
          <p:nvPr/>
        </p:nvSpPr>
        <p:spPr bwMode="auto">
          <a:xfrm rot="6106099">
            <a:off x="10439400" y="6442075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92" name="Freeform 30"/>
          <p:cNvSpPr>
            <a:spLocks/>
          </p:cNvSpPr>
          <p:nvPr/>
        </p:nvSpPr>
        <p:spPr bwMode="auto">
          <a:xfrm rot="6106099">
            <a:off x="9791700" y="6362700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93" name="Freeform 31"/>
          <p:cNvSpPr>
            <a:spLocks/>
          </p:cNvSpPr>
          <p:nvPr/>
        </p:nvSpPr>
        <p:spPr bwMode="auto">
          <a:xfrm rot="6106099">
            <a:off x="9867900" y="6591300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94" name="Freeform 32"/>
          <p:cNvSpPr>
            <a:spLocks/>
          </p:cNvSpPr>
          <p:nvPr/>
        </p:nvSpPr>
        <p:spPr bwMode="auto">
          <a:xfrm rot="6106099">
            <a:off x="9258300" y="6515100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95" name="Freeform 33"/>
          <p:cNvSpPr>
            <a:spLocks/>
          </p:cNvSpPr>
          <p:nvPr/>
        </p:nvSpPr>
        <p:spPr bwMode="auto">
          <a:xfrm rot="6106099">
            <a:off x="9563100" y="6515100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96" name="Freeform 34"/>
          <p:cNvSpPr>
            <a:spLocks/>
          </p:cNvSpPr>
          <p:nvPr/>
        </p:nvSpPr>
        <p:spPr bwMode="auto">
          <a:xfrm rot="6106099">
            <a:off x="9410700" y="6210300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97" name="Freeform 35"/>
          <p:cNvSpPr>
            <a:spLocks/>
          </p:cNvSpPr>
          <p:nvPr/>
        </p:nvSpPr>
        <p:spPr bwMode="auto">
          <a:xfrm rot="6106099">
            <a:off x="9563100" y="6134100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98" name="Freeform 36"/>
          <p:cNvSpPr>
            <a:spLocks/>
          </p:cNvSpPr>
          <p:nvPr/>
        </p:nvSpPr>
        <p:spPr bwMode="auto">
          <a:xfrm rot="6106099">
            <a:off x="9715500" y="6286500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99" name="Freeform 37"/>
          <p:cNvSpPr>
            <a:spLocks/>
          </p:cNvSpPr>
          <p:nvPr/>
        </p:nvSpPr>
        <p:spPr bwMode="auto">
          <a:xfrm rot="6106099">
            <a:off x="9867900" y="6438900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00" name="Freeform 38"/>
          <p:cNvSpPr>
            <a:spLocks/>
          </p:cNvSpPr>
          <p:nvPr/>
        </p:nvSpPr>
        <p:spPr bwMode="auto">
          <a:xfrm rot="6106099">
            <a:off x="10020300" y="6591300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01" name="Freeform 39"/>
          <p:cNvSpPr>
            <a:spLocks/>
          </p:cNvSpPr>
          <p:nvPr/>
        </p:nvSpPr>
        <p:spPr bwMode="auto">
          <a:xfrm rot="6106099">
            <a:off x="10172700" y="6743700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02" name="Freeform 40"/>
          <p:cNvSpPr>
            <a:spLocks/>
          </p:cNvSpPr>
          <p:nvPr/>
        </p:nvSpPr>
        <p:spPr bwMode="auto">
          <a:xfrm rot="6106099">
            <a:off x="9791700" y="6057900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03" name="Freeform 41"/>
          <p:cNvSpPr>
            <a:spLocks/>
          </p:cNvSpPr>
          <p:nvPr/>
        </p:nvSpPr>
        <p:spPr bwMode="auto">
          <a:xfrm rot="6106099">
            <a:off x="9258300" y="6362700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04" name="Freeform 42"/>
          <p:cNvSpPr>
            <a:spLocks/>
          </p:cNvSpPr>
          <p:nvPr/>
        </p:nvSpPr>
        <p:spPr bwMode="auto">
          <a:xfrm rot="6106099">
            <a:off x="9944100" y="6210300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05" name="Freeform 43"/>
          <p:cNvSpPr>
            <a:spLocks/>
          </p:cNvSpPr>
          <p:nvPr/>
        </p:nvSpPr>
        <p:spPr bwMode="auto">
          <a:xfrm rot="6106099">
            <a:off x="10096500" y="6362700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06" name="Freeform 44"/>
          <p:cNvSpPr>
            <a:spLocks/>
          </p:cNvSpPr>
          <p:nvPr/>
        </p:nvSpPr>
        <p:spPr bwMode="auto">
          <a:xfrm rot="6106099">
            <a:off x="10248900" y="6515100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07" name="Freeform 45"/>
          <p:cNvSpPr>
            <a:spLocks/>
          </p:cNvSpPr>
          <p:nvPr/>
        </p:nvSpPr>
        <p:spPr bwMode="auto">
          <a:xfrm rot="6106099">
            <a:off x="10401300" y="6667500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08" name="Freeform 46"/>
          <p:cNvSpPr>
            <a:spLocks/>
          </p:cNvSpPr>
          <p:nvPr/>
        </p:nvSpPr>
        <p:spPr bwMode="auto">
          <a:xfrm rot="6106099">
            <a:off x="9486900" y="6286500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09" name="Freeform 47"/>
          <p:cNvSpPr>
            <a:spLocks/>
          </p:cNvSpPr>
          <p:nvPr/>
        </p:nvSpPr>
        <p:spPr bwMode="auto">
          <a:xfrm rot="6106099">
            <a:off x="9639300" y="6438900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10" name="Freeform 48"/>
          <p:cNvSpPr>
            <a:spLocks/>
          </p:cNvSpPr>
          <p:nvPr/>
        </p:nvSpPr>
        <p:spPr bwMode="auto">
          <a:xfrm rot="6106099">
            <a:off x="9791700" y="6591300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11" name="Freeform 49"/>
          <p:cNvSpPr>
            <a:spLocks/>
          </p:cNvSpPr>
          <p:nvPr/>
        </p:nvSpPr>
        <p:spPr bwMode="auto">
          <a:xfrm rot="6106099">
            <a:off x="9944100" y="6743700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12" name="Freeform 50"/>
          <p:cNvSpPr>
            <a:spLocks/>
          </p:cNvSpPr>
          <p:nvPr/>
        </p:nvSpPr>
        <p:spPr bwMode="auto">
          <a:xfrm rot="6106099">
            <a:off x="9563100" y="6210300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13" name="Freeform 51"/>
          <p:cNvSpPr>
            <a:spLocks/>
          </p:cNvSpPr>
          <p:nvPr/>
        </p:nvSpPr>
        <p:spPr bwMode="auto">
          <a:xfrm rot="6106099">
            <a:off x="9486900" y="6286500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14" name="Freeform 52"/>
          <p:cNvSpPr>
            <a:spLocks/>
          </p:cNvSpPr>
          <p:nvPr/>
        </p:nvSpPr>
        <p:spPr bwMode="auto">
          <a:xfrm rot="6106099">
            <a:off x="9029700" y="6515100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15" name="Freeform 53"/>
          <p:cNvSpPr>
            <a:spLocks/>
          </p:cNvSpPr>
          <p:nvPr/>
        </p:nvSpPr>
        <p:spPr bwMode="auto">
          <a:xfrm rot="6106099">
            <a:off x="9410700" y="6362700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7216" name="Picture 54" descr="gadi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536628" flipH="1">
            <a:off x="8291038" y="3775138"/>
            <a:ext cx="1408113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17" name="Picture 55" descr="gadi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flipH="1">
            <a:off x="3429000" y="5029201"/>
            <a:ext cx="1371600" cy="163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Picture 5" descr="loai-hoa-(4).gif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955018" y="272177"/>
            <a:ext cx="286861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Picture 5" descr="loai-hoa-(4).gif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9168606" y="257436"/>
            <a:ext cx="254158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5" descr="loai-hoa-(1).gif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9023483" y="625022"/>
            <a:ext cx="3559175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71365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80" fill="hold"/>
                                        <p:tgtEl>
                                          <p:spTgt spid="819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0.00186 C -0.0082 -0.01157 -0.02018 -0.01967 -0.03333 -0.01967 C -0.04688 -0.01967 -0.05885 -0.01157 -0.06667 0.00186 C -0.05885 0.01482 -0.04688 0.02338 -0.03333 0.02338 C -0.02018 0.02338 -0.0082 0.01482 8.33333E-7 0.00186 Z " pathEditMode="relative" rAng="0" ptsTypes="AAAAA">
                                      <p:cBhvr>
                                        <p:cTn id="8" dur="20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199"/>
                </p:tgtEl>
              </p:cMediaNode>
            </p:audio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2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anc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00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1"/>
            <a:ext cx="12192000" cy="6857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8136" y="795647"/>
            <a:ext cx="1114449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Đàm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</a:t>
            </a:r>
          </a:p>
        </p:txBody>
      </p:sp>
    </p:spTree>
    <p:extLst>
      <p:ext uri="{BB962C8B-B14F-4D97-AF65-F5344CB8AC3E}">
        <p14:creationId xmlns:p14="http://schemas.microsoft.com/office/powerpoint/2010/main" val="31388138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53143" y="617517"/>
            <a:ext cx="1062841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36914" y="1282535"/>
            <a:ext cx="89539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36914" y="2315688"/>
            <a:ext cx="874023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502706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53143" y="617517"/>
            <a:ext cx="1062841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78773" y="1698171"/>
            <a:ext cx="1087779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320340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53143" y="617517"/>
            <a:ext cx="1062841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51906" y="1674421"/>
            <a:ext cx="996339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59922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doan 6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6" descr="x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6265" y="157337"/>
            <a:ext cx="10901547" cy="6467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7" descr="loai hoa (8) copy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258844" y="2930525"/>
            <a:ext cx="2667000" cy="358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 descr="loai-hoa-(4).gif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153400" y="164270"/>
            <a:ext cx="254158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 descr="loai-hoa.gif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38300" y="5475289"/>
            <a:ext cx="1371600" cy="117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5" descr="loai-hoa-(4).gif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914139" y="241232"/>
            <a:ext cx="254158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5" descr="loai-hoa-(4).gif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733800" y="253523"/>
            <a:ext cx="254158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17" descr="nha-o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38944" y="579879"/>
            <a:ext cx="4876800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Picture 19" descr="ga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953000" y="5257800"/>
            <a:ext cx="1600200" cy="136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7" name="Picture 5" descr="loai-hoa-(6).gif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0486299" y="4015582"/>
            <a:ext cx="101123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8" name="Picture 21" descr="gadi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676401" y="4191000"/>
            <a:ext cx="1103313" cy="106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9" name="Picture 22" descr="gadi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819400" y="4572000"/>
            <a:ext cx="9906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0" name="Picture 23" descr="gadi"/>
          <p:cNvPicPr>
            <a:picLocks noChangeAspect="1" noChangeArrowheads="1" noCrop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495801" y="4572000"/>
            <a:ext cx="950913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1" name="Picture 24" descr="gadi"/>
          <p:cNvPicPr>
            <a:picLocks noChangeAspect="1" noChangeArrowheads="1" noCrop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5486401" y="4191000"/>
            <a:ext cx="950913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2" name="Picture 25" descr="gadi"/>
          <p:cNvPicPr>
            <a:picLocks noChangeAspect="1" noChangeArrowheads="1" noCrop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239000" y="41148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6" name="Picture 28" descr="hh"/>
          <p:cNvPicPr>
            <a:picLocks noChangeAspect="1" noChangeArrowheads="1" noCrop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8825089" y="838994"/>
            <a:ext cx="838200" cy="55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4" name="Picture 5" descr="loai-hoa-(4).gif"/>
          <p:cNvPicPr>
            <a:picLocks noChangeAspect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1360487" y="253523"/>
            <a:ext cx="286861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81" name="Picture 33" descr="ga-me"/>
          <p:cNvPicPr>
            <a:picLocks noChangeAspect="1" noChangeArrowheads="1" noCrop="1"/>
          </p:cNvPicPr>
          <p:nvPr/>
        </p:nvPicPr>
        <p:blipFill>
          <a:blip r:embed="rId18">
            <a:lum bright="-6000" contrast="22000"/>
          </a:blip>
          <a:srcRect/>
          <a:stretch>
            <a:fillRect/>
          </a:stretch>
        </p:blipFill>
        <p:spPr bwMode="auto">
          <a:xfrm>
            <a:off x="3733800" y="3276601"/>
            <a:ext cx="16002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7" name="Picture 34" descr="gadi"/>
          <p:cNvPicPr>
            <a:picLocks noChangeAspect="1" noChangeArrowheads="1" noCrop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6781800" y="49530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96659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40" fill="hold"/>
                                        <p:tgtEl>
                                          <p:spTgt spid="20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0184 C -0.00816 -0.01156 -0.02014 -0.01965 -0.03334 -0.01965 C -0.04688 -0.01965 -0.05886 -0.01156 -0.06667 0.00184 C -0.05886 0.01479 -0.04688 0.02334 -0.03334 0.02334 C -0.02014 0.02334 -0.00816 0.01479 3.33333E-6 0.00184 Z " pathEditMode="relative" rAng="0" ptsTypes="fffff">
                                      <p:cBhvr>
                                        <p:cTn id="8" dur="2000" fill="hold"/>
                                        <p:tgtEl>
                                          <p:spTgt spid="2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58"/>
                </p:tgtEl>
              </p:cMediaNode>
            </p:audio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0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500"/>
                                        <p:tgtEl>
                                          <p:spTgt spid="20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anc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81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53143" y="617517"/>
            <a:ext cx="1062841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56905" y="1413164"/>
            <a:ext cx="1087779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974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4" name="doan 3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4" descr="x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1885" y="273132"/>
            <a:ext cx="11305309" cy="6275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5" descr="loai hoa (5) copy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448677" y="1645721"/>
            <a:ext cx="2438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13" descr="loai-hoa-(3).gif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508156" y="5217319"/>
            <a:ext cx="12287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9" descr="gadi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971801" y="5181601"/>
            <a:ext cx="1027113" cy="98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10" descr="nha-o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93862" y="682833"/>
            <a:ext cx="4876800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5" descr="loai-hoa-(4).gif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650207" y="228601"/>
            <a:ext cx="286861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Picture 5" descr="loai-hoa-(4).gif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8254206" y="273132"/>
            <a:ext cx="284638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0" name="Picture 5" descr="loai-hoa-(4).gif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136894" y="308769"/>
            <a:ext cx="2514600" cy="113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1" name="Picture 5" descr="loai-hoa-(4).gif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382479" y="278781"/>
            <a:ext cx="286861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2" name="Picture 16" descr="gadi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105401" y="5715000"/>
            <a:ext cx="10271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3" name="Picture 17" descr="gadi"/>
          <p:cNvPicPr>
            <a:picLocks noChangeAspect="1" noChangeArrowheads="1" noCrop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581401" y="3886201"/>
            <a:ext cx="1027113" cy="106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4" name="Picture 18" descr="gadi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172201" y="5334001"/>
            <a:ext cx="1027113" cy="114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5" name="Picture 19" descr="gadi"/>
          <p:cNvPicPr>
            <a:picLocks noChangeAspect="1" noChangeArrowheads="1" noCrop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038601" y="5257801"/>
            <a:ext cx="1027113" cy="121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6" name="Picture 20" descr="gadi"/>
          <p:cNvPicPr>
            <a:picLocks noChangeAspect="1" noChangeArrowheads="1" noCrop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7086600" y="4191001"/>
            <a:ext cx="83820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7" name="Picture 21" descr="gadi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057401" y="4191001"/>
            <a:ext cx="1027113" cy="114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9" name="Picture 23" descr="hh"/>
          <p:cNvPicPr>
            <a:picLocks noChangeAspect="1" noChangeArrowheads="1" noCrop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8839200" y="609601"/>
            <a:ext cx="838200" cy="55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9" name="Rectangle 24"/>
          <p:cNvSpPr>
            <a:spLocks noChangeArrowheads="1"/>
          </p:cNvSpPr>
          <p:nvPr/>
        </p:nvSpPr>
        <p:spPr bwMode="auto">
          <a:xfrm>
            <a:off x="4419601" y="1371601"/>
            <a:ext cx="45624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    </a:t>
            </a:r>
          </a:p>
        </p:txBody>
      </p:sp>
      <p:pic>
        <p:nvPicPr>
          <p:cNvPr id="9241" name="Picture 25" descr="ga-me"/>
          <p:cNvPicPr>
            <a:picLocks noChangeAspect="1" noChangeArrowheads="1" noCrop="1"/>
          </p:cNvPicPr>
          <p:nvPr/>
        </p:nvPicPr>
        <p:blipFill>
          <a:blip r:embed="rId18">
            <a:lum bright="-6000" contrast="22000"/>
          </a:blip>
          <a:srcRect/>
          <a:stretch>
            <a:fillRect/>
          </a:stretch>
        </p:blipFill>
        <p:spPr bwMode="auto">
          <a:xfrm>
            <a:off x="4876800" y="4343401"/>
            <a:ext cx="1752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1" name="Picture 26" descr="ga"/>
          <p:cNvPicPr>
            <a:picLocks noChangeAspect="1" noChangeArrowheads="1" noCrop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 flipH="1">
            <a:off x="2057400" y="5181600"/>
            <a:ext cx="1143000" cy="136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2" name="Picture 14" descr="loai-hoa.gif"/>
          <p:cNvPicPr>
            <a:picLocks noChangeAspect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411205" y="4861702"/>
            <a:ext cx="2438400" cy="172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94830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90" fill="hold"/>
                                        <p:tgtEl>
                                          <p:spTgt spid="92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0184 C -0.00816 -0.01156 -0.02014 -0.01965 -0.03334 -0.01965 C -0.04688 -0.01965 -0.05886 -0.01156 -0.06667 0.00184 C -0.05886 0.01479 -0.04688 0.02334 -0.03334 0.02334 C -0.02014 0.02334 -0.00816 0.01479 3.33333E-6 0.00184 Z " pathEditMode="relative" rAng="0" ptsTypes="fffff">
                                      <p:cBhvr>
                                        <p:cTn id="8" dur="2000" fill="hold"/>
                                        <p:tgtEl>
                                          <p:spTgt spid="92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224"/>
                </p:tgtEl>
              </p:cMediaNode>
            </p:audio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2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500"/>
                                        <p:tgtEl>
                                          <p:spTgt spid="92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anc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41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53143" y="617517"/>
            <a:ext cx="1062841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92530" y="1246909"/>
            <a:ext cx="963088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46908" y="3158836"/>
            <a:ext cx="893024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969389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7" name="doan 4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 descr="x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0639" y="296883"/>
            <a:ext cx="11234057" cy="6317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5" descr="loai hoa (8) copy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25326" y="1813957"/>
            <a:ext cx="2895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8" descr="gadi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flipH="1">
            <a:off x="2288403" y="3418926"/>
            <a:ext cx="1484313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9" descr="gadi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0054337" y="5147469"/>
            <a:ext cx="1030288" cy="137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10" descr="gadi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flipH="1">
            <a:off x="1258887" y="4770438"/>
            <a:ext cx="1484313" cy="143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11" descr="gadi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flipH="1">
            <a:off x="5343093" y="3502920"/>
            <a:ext cx="1484313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4" name="Picture 12" descr="gadi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155685" y="4524375"/>
            <a:ext cx="1295400" cy="124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5" name="Picture 15" descr="ga-me"/>
          <p:cNvPicPr>
            <a:picLocks noChangeAspect="1" noChangeArrowheads="1" noCrop="1"/>
          </p:cNvPicPr>
          <p:nvPr/>
        </p:nvPicPr>
        <p:blipFill>
          <a:blip r:embed="rId9">
            <a:lum bright="-6000" contrast="22000"/>
          </a:blip>
          <a:srcRect/>
          <a:stretch>
            <a:fillRect/>
          </a:stretch>
        </p:blipFill>
        <p:spPr bwMode="auto">
          <a:xfrm>
            <a:off x="5797213" y="3657077"/>
            <a:ext cx="2438400" cy="212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7" name="Picture 16" descr="gadi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20639057" flipH="1">
            <a:off x="4854944" y="5431844"/>
            <a:ext cx="1524000" cy="131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8" name="Picture 5" descr="loai-hoa-(4).gif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280992" y="284199"/>
            <a:ext cx="286861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9" name="Picture 5" descr="loai-hoa-(4).gif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046520" y="284199"/>
            <a:ext cx="286861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0" name="Picture 5" descr="loai-hoa-(4).gif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400874" y="312377"/>
            <a:ext cx="286861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1" name="Picture 5" descr="loai-hoa-(4).gif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8928710" y="296883"/>
            <a:ext cx="177958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2" name="Picture 25" descr="gadi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44543" y="5357267"/>
            <a:ext cx="15240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676894" y="6353299"/>
            <a:ext cx="3903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Giải</a:t>
            </a:r>
            <a:r>
              <a:rPr lang="en-US" dirty="0"/>
              <a:t> </a:t>
            </a:r>
            <a:r>
              <a:rPr lang="en-US" dirty="0" err="1"/>
              <a:t>thích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lật</a:t>
            </a:r>
            <a:r>
              <a:rPr lang="en-US" dirty="0"/>
              <a:t> </a:t>
            </a:r>
            <a:r>
              <a:rPr lang="en-US" dirty="0" err="1"/>
              <a:t>đật</a:t>
            </a:r>
            <a:r>
              <a:rPr lang="en-US" dirty="0"/>
              <a:t>, </a:t>
            </a:r>
            <a:r>
              <a:rPr lang="en-US" dirty="0" err="1"/>
              <a:t>chạy</a:t>
            </a:r>
            <a:r>
              <a:rPr lang="en-US" dirty="0"/>
              <a:t> </a:t>
            </a:r>
            <a:r>
              <a:rPr lang="en-US" dirty="0" err="1"/>
              <a:t>nhanh</a:t>
            </a:r>
            <a:r>
              <a:rPr lang="en-US" dirty="0"/>
              <a:t> </a:t>
            </a:r>
            <a:r>
              <a:rPr lang="en-US" dirty="0" err="1"/>
              <a:t>nhanh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8281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90" fill="hold"/>
                                        <p:tgtEl>
                                          <p:spTgt spid="102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47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2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anc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55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nhac-nen-chuong-trinh (1)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953" end="46674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678878" y="2011878"/>
            <a:ext cx="1721922" cy="1721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582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66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7273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53143" y="617517"/>
            <a:ext cx="1062841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38795" y="1745673"/>
            <a:ext cx="82889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00372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9" name="doan 2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6248400" y="1219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 descr="x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3137" y="213756"/>
            <a:ext cx="11234057" cy="6400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8" descr="ga-me"/>
          <p:cNvPicPr>
            <a:picLocks noChangeAspect="1" noChangeArrowheads="1" noCrop="1"/>
          </p:cNvPicPr>
          <p:nvPr/>
        </p:nvPicPr>
        <p:blipFill>
          <a:blip r:embed="rId6">
            <a:lum bright="-6000" contrast="22000"/>
          </a:blip>
          <a:srcRect/>
          <a:stretch>
            <a:fillRect/>
          </a:stretch>
        </p:blipFill>
        <p:spPr bwMode="auto">
          <a:xfrm>
            <a:off x="7391400" y="4602163"/>
            <a:ext cx="22860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9" descr="gadi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flipH="1">
            <a:off x="5322378" y="3917093"/>
            <a:ext cx="1484313" cy="158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5" name="Rectangle 10"/>
          <p:cNvSpPr>
            <a:spLocks noChangeArrowheads="1"/>
          </p:cNvSpPr>
          <p:nvPr/>
        </p:nvSpPr>
        <p:spPr bwMode="auto">
          <a:xfrm>
            <a:off x="4191000" y="533400"/>
            <a:ext cx="18473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/>
            </a:r>
            <a:br>
              <a:rPr lang="en-US" b="1" dirty="0">
                <a:solidFill>
                  <a:srgbClr val="FF0000"/>
                </a:solidFill>
              </a:rPr>
            </a:b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7176" name="Picture 11" descr="gadi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flipH="1">
            <a:off x="6221983" y="5051466"/>
            <a:ext cx="1420813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Picture 12" descr="gadi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flipH="1">
            <a:off x="3886201" y="3810001"/>
            <a:ext cx="1560513" cy="127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8" name="Picture 13" descr="gadi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flipH="1">
            <a:off x="4724401" y="5029201"/>
            <a:ext cx="1636713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9" name="Picture 5" descr="loai-hoa-(4).gif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645858" y="266700"/>
            <a:ext cx="286861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9" name="Picture 17" descr="hh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9023531" y="1593942"/>
            <a:ext cx="838200" cy="55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1" name="Picture 5" descr="loai hoa (8) copy.pn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295400" y="1524000"/>
            <a:ext cx="28956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82" name="Freeform 20"/>
          <p:cNvSpPr>
            <a:spLocks/>
          </p:cNvSpPr>
          <p:nvPr/>
        </p:nvSpPr>
        <p:spPr bwMode="auto">
          <a:xfrm>
            <a:off x="10210800" y="6477000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3" name="Freeform 21"/>
          <p:cNvSpPr>
            <a:spLocks/>
          </p:cNvSpPr>
          <p:nvPr/>
        </p:nvSpPr>
        <p:spPr bwMode="auto">
          <a:xfrm>
            <a:off x="10287000" y="6705600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4" name="Freeform 22"/>
          <p:cNvSpPr>
            <a:spLocks/>
          </p:cNvSpPr>
          <p:nvPr/>
        </p:nvSpPr>
        <p:spPr bwMode="auto">
          <a:xfrm>
            <a:off x="10439400" y="6400800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5" name="Freeform 23"/>
          <p:cNvSpPr>
            <a:spLocks/>
          </p:cNvSpPr>
          <p:nvPr/>
        </p:nvSpPr>
        <p:spPr bwMode="auto">
          <a:xfrm>
            <a:off x="10058400" y="6553200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6" name="Freeform 24"/>
          <p:cNvSpPr>
            <a:spLocks/>
          </p:cNvSpPr>
          <p:nvPr/>
        </p:nvSpPr>
        <p:spPr bwMode="auto">
          <a:xfrm>
            <a:off x="9525000" y="6629400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7" name="Freeform 25"/>
          <p:cNvSpPr>
            <a:spLocks/>
          </p:cNvSpPr>
          <p:nvPr/>
        </p:nvSpPr>
        <p:spPr bwMode="auto">
          <a:xfrm rot="6106099">
            <a:off x="10287000" y="6289675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8" name="Freeform 26"/>
          <p:cNvSpPr>
            <a:spLocks/>
          </p:cNvSpPr>
          <p:nvPr/>
        </p:nvSpPr>
        <p:spPr bwMode="auto">
          <a:xfrm rot="6106099">
            <a:off x="9867900" y="6286500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9" name="Freeform 27"/>
          <p:cNvSpPr>
            <a:spLocks/>
          </p:cNvSpPr>
          <p:nvPr/>
        </p:nvSpPr>
        <p:spPr bwMode="auto">
          <a:xfrm rot="6106099">
            <a:off x="10325100" y="6057900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90" name="Freeform 28"/>
          <p:cNvSpPr>
            <a:spLocks/>
          </p:cNvSpPr>
          <p:nvPr/>
        </p:nvSpPr>
        <p:spPr bwMode="auto">
          <a:xfrm rot="6106099">
            <a:off x="10106819" y="6199982"/>
            <a:ext cx="93663" cy="1905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91" name="Freeform 29"/>
          <p:cNvSpPr>
            <a:spLocks/>
          </p:cNvSpPr>
          <p:nvPr/>
        </p:nvSpPr>
        <p:spPr bwMode="auto">
          <a:xfrm rot="6106099">
            <a:off x="10439400" y="6442075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92" name="Freeform 30"/>
          <p:cNvSpPr>
            <a:spLocks/>
          </p:cNvSpPr>
          <p:nvPr/>
        </p:nvSpPr>
        <p:spPr bwMode="auto">
          <a:xfrm rot="6106099">
            <a:off x="9791700" y="6362700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93" name="Freeform 31"/>
          <p:cNvSpPr>
            <a:spLocks/>
          </p:cNvSpPr>
          <p:nvPr/>
        </p:nvSpPr>
        <p:spPr bwMode="auto">
          <a:xfrm rot="6106099">
            <a:off x="9867900" y="6591300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94" name="Freeform 32"/>
          <p:cNvSpPr>
            <a:spLocks/>
          </p:cNvSpPr>
          <p:nvPr/>
        </p:nvSpPr>
        <p:spPr bwMode="auto">
          <a:xfrm rot="6106099">
            <a:off x="9258300" y="6515100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95" name="Freeform 33"/>
          <p:cNvSpPr>
            <a:spLocks/>
          </p:cNvSpPr>
          <p:nvPr/>
        </p:nvSpPr>
        <p:spPr bwMode="auto">
          <a:xfrm rot="6106099">
            <a:off x="9563100" y="6515100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96" name="Freeform 34"/>
          <p:cNvSpPr>
            <a:spLocks/>
          </p:cNvSpPr>
          <p:nvPr/>
        </p:nvSpPr>
        <p:spPr bwMode="auto">
          <a:xfrm rot="6106099">
            <a:off x="9410700" y="6210300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97" name="Freeform 35"/>
          <p:cNvSpPr>
            <a:spLocks/>
          </p:cNvSpPr>
          <p:nvPr/>
        </p:nvSpPr>
        <p:spPr bwMode="auto">
          <a:xfrm rot="6106099">
            <a:off x="9563100" y="6134100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98" name="Freeform 36"/>
          <p:cNvSpPr>
            <a:spLocks/>
          </p:cNvSpPr>
          <p:nvPr/>
        </p:nvSpPr>
        <p:spPr bwMode="auto">
          <a:xfrm rot="6106099">
            <a:off x="9715500" y="6286500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99" name="Freeform 37"/>
          <p:cNvSpPr>
            <a:spLocks/>
          </p:cNvSpPr>
          <p:nvPr/>
        </p:nvSpPr>
        <p:spPr bwMode="auto">
          <a:xfrm rot="6106099">
            <a:off x="9867900" y="6438900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00" name="Freeform 38"/>
          <p:cNvSpPr>
            <a:spLocks/>
          </p:cNvSpPr>
          <p:nvPr/>
        </p:nvSpPr>
        <p:spPr bwMode="auto">
          <a:xfrm rot="6106099">
            <a:off x="10020300" y="6591300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01" name="Freeform 39"/>
          <p:cNvSpPr>
            <a:spLocks/>
          </p:cNvSpPr>
          <p:nvPr/>
        </p:nvSpPr>
        <p:spPr bwMode="auto">
          <a:xfrm rot="6106099">
            <a:off x="10172700" y="6743700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02" name="Freeform 40"/>
          <p:cNvSpPr>
            <a:spLocks/>
          </p:cNvSpPr>
          <p:nvPr/>
        </p:nvSpPr>
        <p:spPr bwMode="auto">
          <a:xfrm rot="6106099">
            <a:off x="9791700" y="6057900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03" name="Freeform 41"/>
          <p:cNvSpPr>
            <a:spLocks/>
          </p:cNvSpPr>
          <p:nvPr/>
        </p:nvSpPr>
        <p:spPr bwMode="auto">
          <a:xfrm rot="6106099">
            <a:off x="9258300" y="6362700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04" name="Freeform 42"/>
          <p:cNvSpPr>
            <a:spLocks/>
          </p:cNvSpPr>
          <p:nvPr/>
        </p:nvSpPr>
        <p:spPr bwMode="auto">
          <a:xfrm rot="6106099">
            <a:off x="9944100" y="6210300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05" name="Freeform 43"/>
          <p:cNvSpPr>
            <a:spLocks/>
          </p:cNvSpPr>
          <p:nvPr/>
        </p:nvSpPr>
        <p:spPr bwMode="auto">
          <a:xfrm rot="6106099">
            <a:off x="10096500" y="6362700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06" name="Freeform 44"/>
          <p:cNvSpPr>
            <a:spLocks/>
          </p:cNvSpPr>
          <p:nvPr/>
        </p:nvSpPr>
        <p:spPr bwMode="auto">
          <a:xfrm rot="6106099">
            <a:off x="10248900" y="6515100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07" name="Freeform 45"/>
          <p:cNvSpPr>
            <a:spLocks/>
          </p:cNvSpPr>
          <p:nvPr/>
        </p:nvSpPr>
        <p:spPr bwMode="auto">
          <a:xfrm rot="6106099">
            <a:off x="10401300" y="6667500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08" name="Freeform 46"/>
          <p:cNvSpPr>
            <a:spLocks/>
          </p:cNvSpPr>
          <p:nvPr/>
        </p:nvSpPr>
        <p:spPr bwMode="auto">
          <a:xfrm rot="6106099">
            <a:off x="9486900" y="6286500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09" name="Freeform 47"/>
          <p:cNvSpPr>
            <a:spLocks/>
          </p:cNvSpPr>
          <p:nvPr/>
        </p:nvSpPr>
        <p:spPr bwMode="auto">
          <a:xfrm rot="6106099">
            <a:off x="9639300" y="6438900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10" name="Freeform 48"/>
          <p:cNvSpPr>
            <a:spLocks/>
          </p:cNvSpPr>
          <p:nvPr/>
        </p:nvSpPr>
        <p:spPr bwMode="auto">
          <a:xfrm rot="6106099">
            <a:off x="9791700" y="6591300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11" name="Freeform 49"/>
          <p:cNvSpPr>
            <a:spLocks/>
          </p:cNvSpPr>
          <p:nvPr/>
        </p:nvSpPr>
        <p:spPr bwMode="auto">
          <a:xfrm rot="6106099">
            <a:off x="9944100" y="6743700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12" name="Freeform 50"/>
          <p:cNvSpPr>
            <a:spLocks/>
          </p:cNvSpPr>
          <p:nvPr/>
        </p:nvSpPr>
        <p:spPr bwMode="auto">
          <a:xfrm rot="6106099">
            <a:off x="9563100" y="6210300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13" name="Freeform 51"/>
          <p:cNvSpPr>
            <a:spLocks/>
          </p:cNvSpPr>
          <p:nvPr/>
        </p:nvSpPr>
        <p:spPr bwMode="auto">
          <a:xfrm rot="6106099">
            <a:off x="9486900" y="6286500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14" name="Freeform 52"/>
          <p:cNvSpPr>
            <a:spLocks/>
          </p:cNvSpPr>
          <p:nvPr/>
        </p:nvSpPr>
        <p:spPr bwMode="auto">
          <a:xfrm rot="6106099">
            <a:off x="9029700" y="6515100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15" name="Freeform 53"/>
          <p:cNvSpPr>
            <a:spLocks/>
          </p:cNvSpPr>
          <p:nvPr/>
        </p:nvSpPr>
        <p:spPr bwMode="auto">
          <a:xfrm rot="6106099">
            <a:off x="9410700" y="6362700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7216" name="Picture 54" descr="gadi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536628" flipH="1">
            <a:off x="8291038" y="3775138"/>
            <a:ext cx="1408113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17" name="Picture 55" descr="gadi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flipH="1">
            <a:off x="3429000" y="5029201"/>
            <a:ext cx="1371600" cy="163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Picture 5" descr="loai-hoa-(4).gif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955018" y="272177"/>
            <a:ext cx="286861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Picture 5" descr="loai-hoa-(4).gif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9168606" y="257436"/>
            <a:ext cx="254158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5" descr="loai-hoa-(1).gif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9023483" y="625022"/>
            <a:ext cx="3559175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463137" y="6309859"/>
            <a:ext cx="3218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Giải</a:t>
            </a:r>
            <a:r>
              <a:rPr lang="en-US" dirty="0"/>
              <a:t> </a:t>
            </a:r>
            <a:r>
              <a:rPr lang="en-US" dirty="0" err="1"/>
              <a:t>thích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mải</a:t>
            </a:r>
            <a:r>
              <a:rPr lang="en-US" dirty="0"/>
              <a:t> </a:t>
            </a:r>
            <a:r>
              <a:rPr lang="en-US" dirty="0" err="1"/>
              <a:t>miết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019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80" fill="hold"/>
                                        <p:tgtEl>
                                          <p:spTgt spid="819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0.00186 C -0.0082 -0.01157 -0.02018 -0.01967 -0.03333 -0.01967 C -0.04688 -0.01967 -0.05885 -0.01157 -0.06667 0.00186 C -0.05885 0.01482 -0.04688 0.02338 -0.03333 0.02338 C -0.02018 0.02338 -0.0082 0.01482 8.33333E-7 0.00186 Z " pathEditMode="relative" rAng="0" ptsTypes="AAAAA">
                                      <p:cBhvr>
                                        <p:cTn id="8" dur="20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199"/>
                </p:tgtEl>
              </p:cMediaNode>
            </p:audio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2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anc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00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53143" y="617517"/>
            <a:ext cx="1062841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0660" y="1983179"/>
            <a:ext cx="992777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lùa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56113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53143" y="617517"/>
            <a:ext cx="1062841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50026" y="1983179"/>
            <a:ext cx="1024840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con,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75900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1"/>
            <a:ext cx="12192000" cy="6857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0844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nhac-trao-bang-khen-trao-giai-thuong-cho-buoi-l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928260" y="2261260"/>
            <a:ext cx="1472540" cy="14725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05694" y="1056904"/>
            <a:ext cx="3574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khấu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9022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161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7785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nhac-trao-bang-khen-trao-giai-thuong-cho-buoi-l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928260" y="2261260"/>
            <a:ext cx="1472540" cy="14725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05694" y="1056904"/>
            <a:ext cx="3574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khấu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2891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161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1407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nhac-trao-bang-khen-trao-giai-thuong-cho-buoi-l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928260" y="2261260"/>
            <a:ext cx="1472540" cy="14725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05694" y="1056904"/>
            <a:ext cx="3574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khấu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219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161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18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0315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28800" y="558140"/>
            <a:ext cx="38951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82629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09311" y="330506"/>
            <a:ext cx="44287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hứng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4" name="chau-yeu-ba-beat-chuan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3838" end="105797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248894" y="2581894"/>
            <a:ext cx="1151906" cy="1151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739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18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1463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doan 6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6" descr="x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6265" y="157337"/>
            <a:ext cx="10901547" cy="6467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 descr="loai-hoa-(4)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53400" y="164270"/>
            <a:ext cx="254158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 descr="loai-hoa.gi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8300" y="5475289"/>
            <a:ext cx="1371600" cy="117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5" descr="loai-hoa-(4)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14139" y="241232"/>
            <a:ext cx="254158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5" descr="loai-hoa-(4)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33800" y="253523"/>
            <a:ext cx="254158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17" descr="nha-o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38944" y="579879"/>
            <a:ext cx="4876800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7" name="Picture 5" descr="loai-hoa-(6).gif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0486299" y="4015582"/>
            <a:ext cx="101123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6" name="Picture 28" descr="hh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825089" y="838994"/>
            <a:ext cx="838200" cy="55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4" name="Picture 5" descr="loai-hoa-(4).gif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360487" y="253523"/>
            <a:ext cx="286861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7" descr="loai hoa (8) copy.png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671460" y="2871788"/>
            <a:ext cx="2667000" cy="358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5213268" y="1459670"/>
            <a:ext cx="56170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6208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40" fill="hold"/>
                                        <p:tgtEl>
                                          <p:spTgt spid="20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0184 C -0.00816 -0.01156 -0.02014 -0.01965 -0.03334 -0.01965 C -0.04688 -0.01965 -0.05886 -0.01156 -0.06667 0.00184 C -0.05886 0.01479 -0.04688 0.02334 -0.03334 0.02334 C -0.02014 0.02334 -0.00816 0.01479 3.33333E-6 0.00184 Z " pathEditMode="relative" rAng="0" ptsTypes="fffff">
                                      <p:cBhvr>
                                        <p:cTn id="8" dur="2000" fill="hold"/>
                                        <p:tgtEl>
                                          <p:spTgt spid="2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5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doan 6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6" descr="x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6265" y="157337"/>
            <a:ext cx="10901547" cy="6467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7" descr="loai hoa (8) copy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258844" y="2930525"/>
            <a:ext cx="2667000" cy="358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 descr="loai-hoa-(4).gif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153400" y="164270"/>
            <a:ext cx="254158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 descr="loai-hoa.gif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38300" y="5475289"/>
            <a:ext cx="1371600" cy="117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5" descr="loai-hoa-(4).gif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914139" y="241232"/>
            <a:ext cx="254158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5" descr="loai-hoa-(4).gif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733800" y="253523"/>
            <a:ext cx="254158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17" descr="nha-o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38944" y="579879"/>
            <a:ext cx="4876800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Picture 19" descr="ga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953000" y="5257800"/>
            <a:ext cx="1600200" cy="136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7" name="Picture 5" descr="loai-hoa-(6).gif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0486299" y="4015582"/>
            <a:ext cx="101123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8" name="Picture 21" descr="gadi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676401" y="4191000"/>
            <a:ext cx="1103313" cy="106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9" name="Picture 22" descr="gadi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819400" y="4572000"/>
            <a:ext cx="9906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0" name="Picture 23" descr="gadi"/>
          <p:cNvPicPr>
            <a:picLocks noChangeAspect="1" noChangeArrowheads="1" noCrop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495801" y="4572000"/>
            <a:ext cx="950913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1" name="Picture 24" descr="gadi"/>
          <p:cNvPicPr>
            <a:picLocks noChangeAspect="1" noChangeArrowheads="1" noCrop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5486401" y="4191000"/>
            <a:ext cx="950913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2" name="Picture 25" descr="gadi"/>
          <p:cNvPicPr>
            <a:picLocks noChangeAspect="1" noChangeArrowheads="1" noCrop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239000" y="41148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6" name="Picture 28" descr="hh"/>
          <p:cNvPicPr>
            <a:picLocks noChangeAspect="1" noChangeArrowheads="1" noCrop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8825089" y="838994"/>
            <a:ext cx="838200" cy="55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4" name="Picture 5" descr="loai-hoa-(4).gif"/>
          <p:cNvPicPr>
            <a:picLocks noChangeAspect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1360487" y="253523"/>
            <a:ext cx="286861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81" name="Picture 33" descr="ga-me"/>
          <p:cNvPicPr>
            <a:picLocks noChangeAspect="1" noChangeArrowheads="1" noCrop="1"/>
          </p:cNvPicPr>
          <p:nvPr/>
        </p:nvPicPr>
        <p:blipFill>
          <a:blip r:embed="rId18">
            <a:lum bright="-6000" contrast="22000"/>
          </a:blip>
          <a:srcRect/>
          <a:stretch>
            <a:fillRect/>
          </a:stretch>
        </p:blipFill>
        <p:spPr bwMode="auto">
          <a:xfrm>
            <a:off x="3733800" y="3276601"/>
            <a:ext cx="16002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7" name="Picture 34" descr="gadi"/>
          <p:cNvPicPr>
            <a:picLocks noChangeAspect="1" noChangeArrowheads="1" noCrop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6781800" y="49530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15536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40" fill="hold"/>
                                        <p:tgtEl>
                                          <p:spTgt spid="20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0184 C -0.00816 -0.01156 -0.02014 -0.01965 -0.03334 -0.01965 C -0.04688 -0.01965 -0.05886 -0.01156 -0.06667 0.00184 C -0.05886 0.01479 -0.04688 0.02334 -0.03334 0.02334 C -0.02014 0.02334 -0.00816 0.01479 3.33333E-6 0.00184 Z " pathEditMode="relative" rAng="0" ptsTypes="fffff">
                                      <p:cBhvr>
                                        <p:cTn id="8" dur="2000" fill="hold"/>
                                        <p:tgtEl>
                                          <p:spTgt spid="2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58"/>
                </p:tgtEl>
              </p:cMediaNode>
            </p:audio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0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500"/>
                                        <p:tgtEl>
                                          <p:spTgt spid="20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anc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81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4" name="doan 3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4" descr="x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1885" y="273132"/>
            <a:ext cx="11305309" cy="6275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5" descr="loai hoa (5) copy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448677" y="1645721"/>
            <a:ext cx="2438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13" descr="loai-hoa-(3).gif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508156" y="5217319"/>
            <a:ext cx="12287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9" descr="gadi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971801" y="5181601"/>
            <a:ext cx="1027113" cy="98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10" descr="nha-o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93862" y="682833"/>
            <a:ext cx="4876800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5" descr="loai-hoa-(4).gif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650207" y="228601"/>
            <a:ext cx="286861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Picture 5" descr="loai-hoa-(4).gif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8254206" y="273132"/>
            <a:ext cx="284638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0" name="Picture 5" descr="loai-hoa-(4).gif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136894" y="308769"/>
            <a:ext cx="2514600" cy="113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1" name="Picture 5" descr="loai-hoa-(4).gif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382479" y="278781"/>
            <a:ext cx="286861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2" name="Picture 16" descr="gadi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105401" y="5715000"/>
            <a:ext cx="10271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3" name="Picture 17" descr="gadi"/>
          <p:cNvPicPr>
            <a:picLocks noChangeAspect="1" noChangeArrowheads="1" noCrop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581401" y="3886201"/>
            <a:ext cx="1027113" cy="106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4" name="Picture 18" descr="gadi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172201" y="5334001"/>
            <a:ext cx="1027113" cy="114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5" name="Picture 19" descr="gadi"/>
          <p:cNvPicPr>
            <a:picLocks noChangeAspect="1" noChangeArrowheads="1" noCrop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038601" y="5257801"/>
            <a:ext cx="1027113" cy="121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6" name="Picture 20" descr="gadi"/>
          <p:cNvPicPr>
            <a:picLocks noChangeAspect="1" noChangeArrowheads="1" noCrop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7086600" y="4191001"/>
            <a:ext cx="83820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7" name="Picture 21" descr="gadi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057401" y="4191001"/>
            <a:ext cx="1027113" cy="114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9" name="Picture 23" descr="hh"/>
          <p:cNvPicPr>
            <a:picLocks noChangeAspect="1" noChangeArrowheads="1" noCrop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8839200" y="609601"/>
            <a:ext cx="838200" cy="55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9" name="Rectangle 24"/>
          <p:cNvSpPr>
            <a:spLocks noChangeArrowheads="1"/>
          </p:cNvSpPr>
          <p:nvPr/>
        </p:nvSpPr>
        <p:spPr bwMode="auto">
          <a:xfrm>
            <a:off x="4419601" y="1371601"/>
            <a:ext cx="45624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    </a:t>
            </a:r>
          </a:p>
        </p:txBody>
      </p:sp>
      <p:pic>
        <p:nvPicPr>
          <p:cNvPr id="9241" name="Picture 25" descr="ga-me"/>
          <p:cNvPicPr>
            <a:picLocks noChangeAspect="1" noChangeArrowheads="1" noCrop="1"/>
          </p:cNvPicPr>
          <p:nvPr/>
        </p:nvPicPr>
        <p:blipFill>
          <a:blip r:embed="rId18">
            <a:lum bright="-6000" contrast="22000"/>
          </a:blip>
          <a:srcRect/>
          <a:stretch>
            <a:fillRect/>
          </a:stretch>
        </p:blipFill>
        <p:spPr bwMode="auto">
          <a:xfrm>
            <a:off x="4876800" y="4343401"/>
            <a:ext cx="1752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1" name="Picture 26" descr="ga"/>
          <p:cNvPicPr>
            <a:picLocks noChangeAspect="1" noChangeArrowheads="1" noCrop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 flipH="1">
            <a:off x="2057400" y="5181600"/>
            <a:ext cx="1143000" cy="136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2" name="Picture 14" descr="loai-hoa.gif"/>
          <p:cNvPicPr>
            <a:picLocks noChangeAspect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411205" y="4861702"/>
            <a:ext cx="2438400" cy="172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51814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90" fill="hold"/>
                                        <p:tgtEl>
                                          <p:spTgt spid="92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0184 C -0.00816 -0.01156 -0.02014 -0.01965 -0.03334 -0.01965 C -0.04688 -0.01965 -0.05886 -0.01156 -0.06667 0.00184 C -0.05886 0.01479 -0.04688 0.02334 -0.03334 0.02334 C -0.02014 0.02334 -0.00816 0.01479 3.33333E-6 0.00184 Z " pathEditMode="relative" rAng="0" ptsTypes="fffff">
                                      <p:cBhvr>
                                        <p:cTn id="8" dur="2000" fill="hold"/>
                                        <p:tgtEl>
                                          <p:spTgt spid="92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224"/>
                </p:tgtEl>
              </p:cMediaNode>
            </p:audio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2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500"/>
                                        <p:tgtEl>
                                          <p:spTgt spid="92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anc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41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7" name="doan 4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 descr="x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0639" y="296883"/>
            <a:ext cx="11234057" cy="6317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5" descr="loai hoa (8) copy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25326" y="1813957"/>
            <a:ext cx="2895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8" descr="gadi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flipH="1">
            <a:off x="2288403" y="3418926"/>
            <a:ext cx="1484313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9" descr="gadi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0054337" y="5147469"/>
            <a:ext cx="1030288" cy="137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10" descr="gadi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flipH="1">
            <a:off x="1258887" y="4770438"/>
            <a:ext cx="1484313" cy="143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11" descr="gadi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flipH="1">
            <a:off x="5343093" y="3502920"/>
            <a:ext cx="1484313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4" name="Picture 12" descr="gadi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155685" y="4524375"/>
            <a:ext cx="1295400" cy="124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5" name="Picture 15" descr="ga-me"/>
          <p:cNvPicPr>
            <a:picLocks noChangeAspect="1" noChangeArrowheads="1" noCrop="1"/>
          </p:cNvPicPr>
          <p:nvPr/>
        </p:nvPicPr>
        <p:blipFill>
          <a:blip r:embed="rId9">
            <a:lum bright="-6000" contrast="22000"/>
          </a:blip>
          <a:srcRect/>
          <a:stretch>
            <a:fillRect/>
          </a:stretch>
        </p:blipFill>
        <p:spPr bwMode="auto">
          <a:xfrm>
            <a:off x="5797213" y="3657077"/>
            <a:ext cx="2438400" cy="212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7" name="Picture 16" descr="gadi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20639057" flipH="1">
            <a:off x="4854944" y="5431844"/>
            <a:ext cx="1524000" cy="131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8" name="Picture 5" descr="loai-hoa-(4).gif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280992" y="284199"/>
            <a:ext cx="286861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9" name="Picture 5" descr="loai-hoa-(4).gif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046520" y="284199"/>
            <a:ext cx="286861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0" name="Picture 5" descr="loai-hoa-(4).gif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400874" y="312377"/>
            <a:ext cx="286861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1" name="Picture 5" descr="loai-hoa-(4).gif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8928710" y="296883"/>
            <a:ext cx="177958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2" name="Picture 25" descr="gadi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44543" y="5357267"/>
            <a:ext cx="15240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10339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90" fill="hold"/>
                                        <p:tgtEl>
                                          <p:spTgt spid="102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47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2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anc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5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547</TotalTime>
  <Words>189</Words>
  <Application>Microsoft Office PowerPoint</Application>
  <PresentationFormat>Widescreen</PresentationFormat>
  <Paragraphs>44</Paragraphs>
  <Slides>31</Slides>
  <Notes>0</Notes>
  <HiddenSlides>0</HiddenSlides>
  <MMClips>14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acer</cp:lastModifiedBy>
  <cp:revision>37</cp:revision>
  <dcterms:created xsi:type="dcterms:W3CDTF">2021-03-27T02:33:21Z</dcterms:created>
  <dcterms:modified xsi:type="dcterms:W3CDTF">2024-11-02T10:02:12Z</dcterms:modified>
</cp:coreProperties>
</file>