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307" r:id="rId12"/>
    <p:sldId id="26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8" r:id="rId22"/>
    <p:sldId id="275" r:id="rId23"/>
    <p:sldId id="276" r:id="rId24"/>
    <p:sldId id="277" r:id="rId25"/>
    <p:sldId id="278" r:id="rId26"/>
    <p:sldId id="279" r:id="rId27"/>
    <p:sldId id="280" r:id="rId28"/>
    <p:sldId id="309" r:id="rId29"/>
    <p:sldId id="281" r:id="rId30"/>
    <p:sldId id="283" r:id="rId31"/>
    <p:sldId id="284" r:id="rId32"/>
    <p:sldId id="285" r:id="rId33"/>
    <p:sldId id="286" r:id="rId34"/>
    <p:sldId id="287" r:id="rId35"/>
    <p:sldId id="305" r:id="rId36"/>
    <p:sldId id="288" r:id="rId37"/>
    <p:sldId id="289" r:id="rId38"/>
    <p:sldId id="290" r:id="rId39"/>
    <p:sldId id="291" r:id="rId40"/>
    <p:sldId id="311" r:id="rId41"/>
    <p:sldId id="292" r:id="rId42"/>
    <p:sldId id="293" r:id="rId43"/>
    <p:sldId id="294" r:id="rId44"/>
    <p:sldId id="295" r:id="rId45"/>
    <p:sldId id="298" r:id="rId46"/>
    <p:sldId id="300" r:id="rId47"/>
    <p:sldId id="306" r:id="rId48"/>
    <p:sldId id="297" r:id="rId49"/>
    <p:sldId id="313" r:id="rId50"/>
    <p:sldId id="30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B865D0-E1B0-4225-8373-0104C2B3F0EE}" type="datetimeFigureOut">
              <a:rPr lang="en-US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DF295D-4025-4627-82AC-7ED5F32F8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1B2E0-DBCF-4715-8F81-632631B89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3917-7362-4D97-BBF4-1CAB02F3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46B8-FD04-4F27-8103-9301E28C1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5ECA-3A7B-40A4-8F49-25EBEFE71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E8D7-3268-48E1-9732-ECF246084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050A-C38E-4218-8EF7-102CBD41F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608CC-D50A-4CF5-A697-CA9DC428F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E19B-A5F2-4411-8CCA-77753325E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0F53-B6F8-4314-94CE-F280E386B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20A41-CA12-4360-9A51-498BAF3DA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EC420-AE0E-404C-9AFF-45A5D97C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C63305-80A1-483A-89EC-17DD7FCCD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51.jpeg"/><Relationship Id="rId3" Type="http://schemas.openxmlformats.org/officeDocument/2006/relationships/image" Target="../media/image22.jpeg"/><Relationship Id="rId7" Type="http://schemas.openxmlformats.org/officeDocument/2006/relationships/image" Target="../media/image6.jpeg"/><Relationship Id="rId12" Type="http://schemas.openxmlformats.org/officeDocument/2006/relationships/image" Target="../media/image5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78.jpeg"/><Relationship Id="rId5" Type="http://schemas.openxmlformats.org/officeDocument/2006/relationships/image" Target="../media/image24.jpeg"/><Relationship Id="rId10" Type="http://schemas.openxmlformats.org/officeDocument/2006/relationships/image" Target="../media/image41.jpeg"/><Relationship Id="rId4" Type="http://schemas.openxmlformats.org/officeDocument/2006/relationships/image" Target="../media/image23.jpeg"/><Relationship Id="rId9" Type="http://schemas.openxmlformats.org/officeDocument/2006/relationships/image" Target="../media/image4.jpeg"/><Relationship Id="rId1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36004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1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72390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HIỂU VỀ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 NHÓM THỰC PHẨM 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CẦN CHO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40576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NGOÀI RA CÒN CÓ</a:t>
            </a:r>
          </a:p>
        </p:txBody>
      </p:sp>
      <p:pic>
        <p:nvPicPr>
          <p:cNvPr id="11269" name="Picture 5" descr="BÁNH M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BÁNHTRA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62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B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BÚ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92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5" descr="GẠ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KHO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SẮ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7660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NG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0"/>
            <a:ext cx="563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457201" y="1905000"/>
            <a:ext cx="8305799" cy="1754326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NHÓM THỰC PHẨM </a:t>
            </a:r>
          </a:p>
          <a:p>
            <a:pPr algn="ctr">
              <a:defRPr/>
            </a:pPr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GIÀU CHẤT ĐẠM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2" descr="C:\Users\men\Downloads\THỊT GÀ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130675" cy="2743200"/>
          </a:xfrm>
          <a:noFill/>
        </p:spPr>
      </p:pic>
      <p:pic>
        <p:nvPicPr>
          <p:cNvPr id="14340" name="Picture 3" descr="C:\Users\men\Downloads\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588" y="0"/>
            <a:ext cx="49514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men\Downloads\TÔ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42973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men\Downloads\LỢ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8163" y="3352800"/>
            <a:ext cx="47958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219200" y="1905000"/>
            <a:ext cx="7010399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THỊT ,CÁ,TÔM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CHỨA NHIỀU CHẤT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47188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-228600" y="1219201"/>
            <a:ext cx="9766191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 THỰC PHẨM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NÀY CÓ THỂ CHẾ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THÀNH NHỮNG MÓN GÌ?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2" descr="C:\Users\men\Downloads\GÀ LUỘ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57725" y="2819400"/>
            <a:ext cx="4486275" cy="4038600"/>
          </a:xfrm>
          <a:noFill/>
        </p:spPr>
      </p:pic>
      <p:pic>
        <p:nvPicPr>
          <p:cNvPr id="17412" name="Picture 3" descr="C:\Users\men\Downloads\GÀ R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4235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men\Downloads\GÀCHIE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Users\men\Downloads\THỊT GÀ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352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352800" y="990600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63097">
            <a:off x="3251200" y="2390775"/>
            <a:ext cx="1495425" cy="257175"/>
          </a:xfrm>
          <a:prstGeom prst="rightArrow">
            <a:avLst>
              <a:gd name="adj1" fmla="val 50000"/>
              <a:gd name="adj2" fmla="val 60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920750" y="2584450"/>
            <a:ext cx="977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3" descr="C:\Users\men\Downloads\C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894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men\Downloads\ca-ran-ngo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0"/>
            <a:ext cx="4114800" cy="3086100"/>
          </a:xfrm>
          <a:noFill/>
        </p:spPr>
      </p:pic>
      <p:pic>
        <p:nvPicPr>
          <p:cNvPr id="18437" name="Picture 3" descr="C:\Users\men\Downloads\CÁ NẤ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Users\men\Downloads\CHAO C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213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flipV="1">
            <a:off x="4267200" y="838200"/>
            <a:ext cx="9779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385415">
            <a:off x="3291682" y="2510631"/>
            <a:ext cx="2128838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732304">
            <a:off x="677863" y="2566988"/>
            <a:ext cx="15970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2" descr="C:\Users\men\Downloads\TÔM CHÍ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83150" y="1295400"/>
            <a:ext cx="3565525" cy="2219325"/>
          </a:xfrm>
          <a:noFill/>
        </p:spPr>
      </p:pic>
      <p:pic>
        <p:nvPicPr>
          <p:cNvPr id="19460" name="Picture 3" descr="C:\Users\men\Downloads\TÔ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3505200"/>
            <a:ext cx="41449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men\Downloads\TÔ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432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743200" y="1981200"/>
            <a:ext cx="2133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768350" y="2889250"/>
            <a:ext cx="977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5" descr="C:\Users\men\Downloads\LỢ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19413" cy="2133600"/>
          </a:xfrm>
          <a:noFill/>
        </p:spPr>
      </p:pic>
      <p:pic>
        <p:nvPicPr>
          <p:cNvPr id="20484" name="Picture 4" descr="C:\Users\men\Downloads\THỊ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971800"/>
            <a:ext cx="1885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men\Downloads\TH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25622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Users\men\Downloads\luộ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7825" y="2667000"/>
            <a:ext cx="368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:\Users\men\Downloads\kh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35052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2971800" y="838200"/>
            <a:ext cx="2895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86616">
            <a:off x="2554288" y="1955800"/>
            <a:ext cx="313372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3255734">
            <a:off x="1831182" y="2172494"/>
            <a:ext cx="1881187" cy="168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842227">
            <a:off x="-61912" y="2293938"/>
            <a:ext cx="1776412" cy="16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77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NGOÀI RA CÒN CÓ</a:t>
            </a:r>
          </a:p>
        </p:txBody>
      </p:sp>
      <p:pic>
        <p:nvPicPr>
          <p:cNvPr id="21507" name="Picture 2" descr="C:\Users\men\Downloads\b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8" y="1981200"/>
            <a:ext cx="3360738" cy="2171700"/>
          </a:xfrm>
          <a:noFill/>
        </p:spPr>
      </p:pic>
      <p:pic>
        <p:nvPicPr>
          <p:cNvPr id="21508" name="Picture 3" descr="C:\Users\men\Downloads\CUA CHÍ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19200"/>
            <a:ext cx="3429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Users\men\Downloads\ch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191000"/>
            <a:ext cx="2863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C:\Users\men\Downloads\TRỨNG GÀ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68813"/>
            <a:ext cx="42672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2" descr="C:\Users\men\Downloads\THỊT GÀ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130675" cy="2743200"/>
          </a:xfrm>
          <a:noFill/>
        </p:spPr>
      </p:pic>
      <p:pic>
        <p:nvPicPr>
          <p:cNvPr id="14340" name="Picture 3" descr="C:\Users\men\Downloads\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588" y="0"/>
            <a:ext cx="49514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men\Downloads\TÔ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42973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men\Downloads\LỢ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8163" y="3352800"/>
            <a:ext cx="47958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304800" y="1600200"/>
            <a:ext cx="853067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 THỰC PHẨM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CHỨA CHẤT BÉO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2" descr="C:\Users\men\Downloads\dầu ă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3505200" cy="4343400"/>
          </a:xfr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47625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066801" y="1524001"/>
            <a:ext cx="72390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 DẦU,MỠ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CUNG CẤP CHẤT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990600" y="1905001"/>
            <a:ext cx="7925025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 DẦU,MỠ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 DỤNG NHƯ THẾ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 KHI NẤU ĂN?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2" descr="C:\Users\men\Downloads\CHẢO MỠ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783138" cy="3200400"/>
          </a:xfrm>
          <a:noFill/>
        </p:spPr>
      </p:pic>
      <p:pic>
        <p:nvPicPr>
          <p:cNvPr id="27652" name="Picture 4" descr="C:\Users\men\Downloads\RAU SÀ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41675"/>
            <a:ext cx="48006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men\Downloads\ĐẬ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5363" y="3200400"/>
            <a:ext cx="43386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men\Downloads\CÁ NẤ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4563" y="0"/>
            <a:ext cx="43894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NGOÀI RA CÒN CÓ</a:t>
            </a:r>
          </a:p>
        </p:txBody>
      </p:sp>
      <p:pic>
        <p:nvPicPr>
          <p:cNvPr id="28675" name="Picture 2" descr="C:\Users\men\Downloads\lạ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3429000" cy="2605088"/>
          </a:xfrm>
          <a:noFill/>
        </p:spPr>
      </p:pic>
      <p:pic>
        <p:nvPicPr>
          <p:cNvPr id="28676" name="Picture 3" descr="C:\Users\men\Downloads\vừ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447800"/>
            <a:ext cx="38100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Users\men\Downloads\b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37639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:\Users\men\Downloads\dừ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870325"/>
            <a:ext cx="5334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2" descr="C:\Users\men\Downloads\dầu ă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3505200" cy="4343400"/>
          </a:xfr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47625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609600" y="1676400"/>
            <a:ext cx="822587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 THỰC PHẨM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GIÀU VITAMIN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5" descr="GẠ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KHO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SẮ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7660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NG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0"/>
            <a:ext cx="563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2" descr="C:\Users\men\Downloads\SU HÀ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3260725" cy="3124200"/>
          </a:xfrm>
          <a:noFill/>
        </p:spPr>
      </p:pic>
      <p:pic>
        <p:nvPicPr>
          <p:cNvPr id="32772" name="Picture 3" descr="C:\Users\men\Downloads\m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3829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C:\Users\men\Downloads\BÍ NG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276600"/>
            <a:ext cx="530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066801" y="2286000"/>
            <a:ext cx="709220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củ,quả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chất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gì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NHÓM RAU,CỦ QuẢ CÓ THỂ CHẾ BiẾN THÀNH NHỮNG MÓN GÌ?</a:t>
            </a:r>
          </a:p>
        </p:txBody>
      </p:sp>
      <p:pic>
        <p:nvPicPr>
          <p:cNvPr id="34819" name="Picture 2" descr="C:\Users\men\Downloads\SU HA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07063" y="4267200"/>
            <a:ext cx="3436937" cy="2590800"/>
          </a:xfrm>
          <a:noFill/>
        </p:spPr>
      </p:pic>
      <p:pic>
        <p:nvPicPr>
          <p:cNvPr id="34820" name="Picture 3" descr="C:\Users\men\Downloads\SUHAO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3771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C:\Users\men\Downloads\SU HÀ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5908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2" descr="C:\Users\men\Downloads\m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95775" y="3352800"/>
            <a:ext cx="4848225" cy="3505200"/>
          </a:xfrm>
          <a:noFill/>
        </p:spPr>
      </p:pic>
      <p:pic>
        <p:nvPicPr>
          <p:cNvPr id="35844" name="Picture 3" descr="C:\Users\men\Downloads\MUÔ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2148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C:\Users\men\Downloads\muố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0"/>
            <a:ext cx="3829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7" name="Picture 2" descr="C:\Users\men\Downloads\BÍ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648200"/>
            <a:ext cx="3068638" cy="2209800"/>
          </a:xfrm>
          <a:noFill/>
        </p:spPr>
      </p:pic>
      <p:pic>
        <p:nvPicPr>
          <p:cNvPr id="36868" name="Picture 3" descr="C:\Users\men\Downloads\NGÔ S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75" y="0"/>
            <a:ext cx="3222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C:\Users\men\Downloads\NGÔ NẤ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048000"/>
            <a:ext cx="3040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C:\Users\men\Downloads\BÍ NG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92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04801" y="1752600"/>
            <a:ext cx="83058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NGOÀI RA CÒN CÓ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RAU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NGOÀI RA CÒN CÓ</a:t>
            </a:r>
          </a:p>
        </p:txBody>
      </p:sp>
      <p:pic>
        <p:nvPicPr>
          <p:cNvPr id="38915" name="Picture 2" descr="C:\Users\men\Downloads\NGÓ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1981200"/>
            <a:ext cx="2743200" cy="2052638"/>
          </a:xfrm>
          <a:noFill/>
        </p:spPr>
      </p:pic>
      <p:pic>
        <p:nvPicPr>
          <p:cNvPr id="38916" name="Picture 3" descr="C:\Users\men\Downloads\CÀ CH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C:\Users\men\Downloads\cà rố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800600"/>
            <a:ext cx="24272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 descr="C:\Users\men\Downloads\MỒNG TƠ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981200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 descr="C:\Users\men\Downloads\BẮP CẢ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12938"/>
            <a:ext cx="281940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7" descr="C:\Users\men\Downloads\CỦ CẢ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46482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8" descr="C:\Users\men\Downloads\dư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9" descr="C:\Users\men\Downloads\BÍ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0"/>
            <a:ext cx="25146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04801" y="1447801"/>
            <a:ext cx="8381999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CHẤT VITAMIN CÒN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 TRONG CÁC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QuẢ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3" name="Picture 2" descr="C:\Users\men\Downloads\ca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474663"/>
            <a:ext cx="2114550" cy="2268537"/>
          </a:xfrm>
          <a:noFill/>
        </p:spPr>
      </p:pic>
      <p:pic>
        <p:nvPicPr>
          <p:cNvPr id="40964" name="Picture 3" descr="C:\Users\men\Downloads\du đ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C:\Users\men\Downloads\tá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57200"/>
            <a:ext cx="24384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 descr="C:\Users\men\Downloads\images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2822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C:\Users\men\Downloads\bưở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352800"/>
            <a:ext cx="38131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7" descr="C:\Users\men\Downloads\Ổ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3962400"/>
            <a:ext cx="25415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892896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KHI ĂN TA PHẢI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7772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 GẠO,NGÔ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KHOAI,SẮN,CUNG CẤP CHẤT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2" descr="C:\Users\men\Downloads\SU HÀ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3260725" cy="3124200"/>
          </a:xfrm>
          <a:noFill/>
        </p:spPr>
      </p:pic>
      <p:pic>
        <p:nvPicPr>
          <p:cNvPr id="32772" name="Picture 3" descr="C:\Users\men\Downloads\m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3829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C:\Users\men\Downloads\BÍ NG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276600"/>
            <a:ext cx="530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CÁC CON CÓ NHẬN XÉT GÌ</a:t>
            </a:r>
            <a:br>
              <a:rPr lang="en-US" smtClean="0"/>
            </a:br>
            <a:r>
              <a:rPr lang="en-US" smtClean="0"/>
              <a:t>VỀ 4 NHÓM THỰC PHẨM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mtClean="0"/>
              <a:t>GiỐNG: ĐỀU LÀ THỰC PHẨM CẦN THIẾT CHO SỨC KHỎE VÀ ĐỜI SỐNG CON NGƯỜI</a:t>
            </a:r>
          </a:p>
          <a:p>
            <a:pPr>
              <a:buFontTx/>
              <a:buChar char="-"/>
            </a:pPr>
            <a:r>
              <a:rPr lang="en-US" smtClean="0"/>
              <a:t>KHÁC :    + CÓ TÊN GỌI KHÁC NHAU</a:t>
            </a:r>
          </a:p>
          <a:p>
            <a:pPr>
              <a:buFontTx/>
              <a:buNone/>
            </a:pPr>
            <a:r>
              <a:rPr lang="en-US" smtClean="0"/>
              <a:t>                   + CHỨA CHẤT DINH DƯỠNG KHÁC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2800" smtClean="0"/>
              <a:t>LÀM THẾ NÀO ĐỂ KHỎE MẠNH VÀ PT CÂN ĐỐI</a:t>
            </a:r>
          </a:p>
        </p:txBody>
      </p:sp>
      <p:pic>
        <p:nvPicPr>
          <p:cNvPr id="44035" name="Picture 3" descr="C:\Users\men\Downloads\thap-dinh-duon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685800"/>
            <a:ext cx="6324600" cy="6049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9143999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NẾU ĂN THIẾU 1 TRONG 4 NHÓM THỰC PHẨM THÌ NGƯỜI SẼ NTN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1600200"/>
            <a:ext cx="278787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 THẤP CÒI</a:t>
            </a:r>
          </a:p>
        </p:txBody>
      </p:sp>
      <p:pic>
        <p:nvPicPr>
          <p:cNvPr id="45061" name="Picture 2" descr="C:\Users\men\Downloads\thấp cò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00538" y="2209800"/>
            <a:ext cx="4843462" cy="4648200"/>
          </a:xfrm>
          <a:noFill/>
        </p:spPr>
      </p:pic>
      <p:pic>
        <p:nvPicPr>
          <p:cNvPr id="45062" name="Picture 3" descr="C:\Users\men\Downloads\S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04386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NẾU ĂN QUÁ NHIỀU</a:t>
            </a:r>
          </a:p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 NTN?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1371601"/>
            <a:ext cx="1011294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BÉO PHÌ- THỪA CÂN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CÂN NẶNG CAO HƠN SO VỚI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TuỔI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6085" name="Picture 2" descr="C:\Users\men\Downloads\bé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38400"/>
            <a:ext cx="91440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4800" dirty="0" smtClean="0"/>
              <a:t>            CỦNG </a:t>
            </a:r>
            <a:r>
              <a:rPr lang="en-US" sz="4800" dirty="0" smtClean="0"/>
              <a:t>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1" name="Picture 2" descr="C:\Users\men\Downloads\THỊT GÀ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0"/>
            <a:ext cx="2073275" cy="1676400"/>
          </a:xfrm>
          <a:noFill/>
        </p:spPr>
      </p:pic>
      <p:pic>
        <p:nvPicPr>
          <p:cNvPr id="48132" name="Picture 3" descr="C:\Users\men\Downloads\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5588" y="0"/>
            <a:ext cx="2538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C:\Users\men\Downloads\TÔ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526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5" descr="C:\Users\men\Downloads\LỢ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7325" y="1447800"/>
            <a:ext cx="2606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 descr="SẮ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7038" y="5181600"/>
            <a:ext cx="2366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9" descr="NG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1000" y="3733800"/>
            <a:ext cx="2413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5" descr="GẠ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3733800"/>
            <a:ext cx="1905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6" descr="KHOA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54102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2" descr="C:\Users\men\Downloads\dầu ă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0574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3" descr="C:\Users\men\Downloads\mỡ lợ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76400" y="381000"/>
            <a:ext cx="1746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2" descr="C:\Users\men\Downloads\SU HÀ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276600"/>
            <a:ext cx="1905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3" descr="C:\Users\men\Downloads\muống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105400"/>
            <a:ext cx="23256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4" descr="C:\Users\men\Downloads\BÍ NGÔ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00" y="35814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023995" y="2554010"/>
            <a:ext cx="49864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TẶNG QUÀ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47188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295400" y="1295400"/>
            <a:ext cx="68580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 XEM AI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818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685801" y="1371600"/>
            <a:ext cx="76962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ĐI SIÊU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219075" y="1295400"/>
            <a:ext cx="8705850" cy="265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NHỮNG THỰC PHẨM 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NÀY CHẾ BIẾN THÀNH NHỮNG MÓN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47188" cy="6858000"/>
          </a:xfrm>
        </p:spPr>
      </p:pic>
      <p:sp>
        <p:nvSpPr>
          <p:cNvPr id="5" name="Rectangle 4"/>
          <p:cNvSpPr/>
          <p:nvPr/>
        </p:nvSpPr>
        <p:spPr>
          <a:xfrm>
            <a:off x="304801" y="1600200"/>
            <a:ext cx="861060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 THÚC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BÉ CHĂM NGOAN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HOC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4" descr="GẠ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038600" cy="2743200"/>
          </a:xfrm>
          <a:noFill/>
        </p:spPr>
      </p:pic>
      <p:sp>
        <p:nvSpPr>
          <p:cNvPr id="7172" name="AutoShape 5"/>
          <p:cNvSpPr>
            <a:spLocks noChangeArrowheads="1"/>
          </p:cNvSpPr>
          <p:nvPr/>
        </p:nvSpPr>
        <p:spPr bwMode="auto">
          <a:xfrm rot="-5766365">
            <a:off x="4267200" y="908051"/>
            <a:ext cx="522287" cy="1001712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 rot="-2426125">
            <a:off x="3886200" y="2667000"/>
            <a:ext cx="522288" cy="914400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1219200" y="2667000"/>
            <a:ext cx="522288" cy="1066800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5" name="Picture 8" descr="CHÁ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SÔ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68663"/>
            <a:ext cx="4495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CƠ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4" descr="NGÔ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114800" cy="2292350"/>
          </a:xfrm>
          <a:noFill/>
        </p:spPr>
      </p:pic>
      <p:pic>
        <p:nvPicPr>
          <p:cNvPr id="8196" name="Picture 5" descr="NGÔ NỔ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NGÔ NƯỚ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8194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NGÔ LUỘ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19400"/>
            <a:ext cx="434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10"/>
          <p:cNvSpPr>
            <a:spLocks noChangeArrowheads="1"/>
          </p:cNvSpPr>
          <p:nvPr/>
        </p:nvSpPr>
        <p:spPr bwMode="auto">
          <a:xfrm rot="5400000">
            <a:off x="4402931" y="321469"/>
            <a:ext cx="561975" cy="12906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11"/>
          <p:cNvSpPr>
            <a:spLocks noChangeArrowheads="1"/>
          </p:cNvSpPr>
          <p:nvPr/>
        </p:nvSpPr>
        <p:spPr bwMode="auto">
          <a:xfrm rot="10621906">
            <a:off x="1676400" y="2286000"/>
            <a:ext cx="561975" cy="12906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12"/>
          <p:cNvSpPr>
            <a:spLocks noChangeArrowheads="1"/>
          </p:cNvSpPr>
          <p:nvPr/>
        </p:nvSpPr>
        <p:spPr bwMode="auto">
          <a:xfrm rot="8070003">
            <a:off x="4250531" y="1845469"/>
            <a:ext cx="561975" cy="12906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6" descr="KHOA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628900" cy="1981200"/>
          </a:xfrm>
          <a:noFill/>
        </p:spPr>
      </p:pic>
      <p:pic>
        <p:nvPicPr>
          <p:cNvPr id="9220" name="Picture 2" descr="C:\Users\men\Downloads\khoai nướ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men\Downloads\khoai luộ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5724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16200000">
            <a:off x="3491706" y="89694"/>
            <a:ext cx="255588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847850" y="1981200"/>
            <a:ext cx="285750" cy="179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8" descr="SẮ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00400" cy="2514600"/>
          </a:xfrm>
          <a:noFill/>
        </p:spPr>
      </p:pic>
      <p:pic>
        <p:nvPicPr>
          <p:cNvPr id="10244" name="Picture 2" descr="C:\Users\men\Downloads\SẮN LUỘ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1242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9187132">
            <a:off x="2917825" y="2368550"/>
            <a:ext cx="587375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255</Words>
  <Application>Microsoft Office PowerPoint</Application>
  <PresentationFormat>On-screen Show (4:3)</PresentationFormat>
  <Paragraphs>58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NGOÀI RA CÒN CÓ</vt:lpstr>
      <vt:lpstr>Slide 21</vt:lpstr>
      <vt:lpstr>Slide 22</vt:lpstr>
      <vt:lpstr>Slide 23</vt:lpstr>
      <vt:lpstr>Slide 24</vt:lpstr>
      <vt:lpstr>Slide 25</vt:lpstr>
      <vt:lpstr>Slide 26</vt:lpstr>
      <vt:lpstr>NGOÀI RA CÒN CÓ</vt:lpstr>
      <vt:lpstr>Slide 28</vt:lpstr>
      <vt:lpstr>Slide 29</vt:lpstr>
      <vt:lpstr>Slide 30</vt:lpstr>
      <vt:lpstr>Slide 31</vt:lpstr>
      <vt:lpstr>NHÓM RAU,CỦ QuẢ CÓ THỂ CHẾ BiẾN THÀNH NHỮNG MÓN GÌ?</vt:lpstr>
      <vt:lpstr>Slide 33</vt:lpstr>
      <vt:lpstr>Slide 34</vt:lpstr>
      <vt:lpstr>Slide 35</vt:lpstr>
      <vt:lpstr>NGOÀI RA CÒN CÓ</vt:lpstr>
      <vt:lpstr>Slide 37</vt:lpstr>
      <vt:lpstr>Slide 38</vt:lpstr>
      <vt:lpstr>Slide 39</vt:lpstr>
      <vt:lpstr>Slide 40</vt:lpstr>
      <vt:lpstr>CÁC CON CÓ NHẬN XÉT GÌ VỀ 4 NHÓM THỰC PHẨM</vt:lpstr>
      <vt:lpstr>LÀM THẾ NÀO ĐỂ KHỎE MẠNH VÀ PT CÂN ĐỐI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men</dc:creator>
  <cp:lastModifiedBy>men</cp:lastModifiedBy>
  <cp:revision>40</cp:revision>
  <dcterms:created xsi:type="dcterms:W3CDTF">2018-10-10T08:47:37Z</dcterms:created>
  <dcterms:modified xsi:type="dcterms:W3CDTF">2018-10-24T09:16:50Z</dcterms:modified>
</cp:coreProperties>
</file>