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1" r:id="rId3"/>
    <p:sldId id="259" r:id="rId4"/>
    <p:sldId id="264" r:id="rId5"/>
    <p:sldId id="266" r:id="rId6"/>
    <p:sldId id="268" r:id="rId7"/>
    <p:sldId id="270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50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1E50-35E1-66A1-A7FA-97139E51B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228CD-C4DE-8D3B-A6E0-5EDC1F183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56421-3110-BC70-A01C-B4FFE99E3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DA89-5B56-9938-F5B9-2ED9E22E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8477-0F64-52FB-A181-B58E1B0B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F70A-4A4F-6B51-BD8F-CAC6CB06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62B2A-59EA-1AAB-5320-930CC1ECF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1057-D93E-E223-CFC6-8C930D03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AA90D-7542-35F8-72A4-EDC3FDD0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9E753-6DA6-4150-CA3D-8ACA1022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0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B6E72F-09F7-2A2C-28BE-3D934282C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D235-5F2C-F41A-7914-1B07CA1C9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02BC3-F1B5-AB19-A969-7A5E0F6A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934A8-864C-84D8-37FF-17132E43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621E4-470F-DC11-34D3-3360EA21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79E2-5350-4826-F070-AD942FC3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D8A0D-48D9-C3F8-6E26-7ABBEC2D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DA17C-D1FE-A098-BB28-D720D8BA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0A939-D620-B2C4-0D37-6F06BCE8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259B8-FC92-38E9-8159-8EBD3D64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7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FA59-ECD4-5344-90F6-A2FD417F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D4F67-0139-876F-E3DF-2576063B2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54D3B-F020-A95C-A276-4244D500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D0CE5-9FD1-F82C-67BB-BD3439BA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2A860-3CB5-33AB-8EC1-8AA288CA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B41C-E80D-B9F3-0DC6-0DF3D9A3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4C8EA-1EAA-FCBC-1266-A4A421158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9A4EC-50EB-D3C9-DAA5-420056E27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21023-6224-05E6-AE4A-A6DF8761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BDC8D-4B66-1394-5C64-CF3D99AA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1C00F-A866-62EC-D51C-03AB0434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21BD-DBC4-4D1D-F3AA-D75483FD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A1B3-0BD8-3E20-A1C5-2F44C8702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03A01-E238-320A-0274-76D6B73ED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BC043-3725-61B6-677C-4397C5A73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2C775-D9A1-B4F5-3469-437771F6F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2A536-8B32-9940-22D7-CF6F9A6C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E70BDD-4264-21B2-FCB6-AC6C7CD0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78AB6C-7A30-F8DA-C0B2-0A7F8852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1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7FCD-A13A-99B2-6578-8B84F254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15848-A845-27EF-C55D-532A384E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F405-3B52-9A38-81EA-3A49960E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1ACF1-1D1F-0992-C68C-F6455FAC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8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5E4A5-0B6B-DDC0-A8A4-915F9E43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72A5B-7257-EA38-A94C-91929EB3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1DF1A-A6F1-B6AE-3991-54224419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2B46-07E2-CE5C-C1E5-F5444286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927B4-AE73-0F5A-E822-AB227B267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4EF47-2117-1C0F-A70D-90D838DFD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141AF-8A9E-CC4D-0284-803FB178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075DD-C430-7764-2DC1-3106EAE7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9654B-1A83-E83D-DDEA-D1E5ABC3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6240-0F86-4BFF-7982-901EDDBA3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15245-0289-B931-6FD6-CA1A31B9F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66BE7-936B-2FB8-8064-75F35B013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2DEBC-33EA-6E1A-4E5F-B9CDFC9E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3BD9-CCFB-4DCA-8E37-0081340E6A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0B019-63A5-2C59-2FB6-B7D5B1DE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C8B66-DD00-FFD3-7D7D-3B3A62F4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1629-374D-49EA-A4A3-6ADD97E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9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40421-7D28-84B2-9D43-E85E546D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8B44-2C48-6ECC-3E0A-C6852F2B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CE9D0-BA51-13CD-F034-0A1CFB1AC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3BD9-CCFB-4DCA-8E37-0081340E6AA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CEB48-4E63-1D41-C071-249E8FA7F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27B4-ED2D-298E-5246-734BEB677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1629-374D-49EA-A4A3-6ADD97EB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57+ về hình nền powerpoint về trường học - cdgdbentre.edu.vn">
            <a:extLst>
              <a:ext uri="{FF2B5EF4-FFF2-40B4-BE49-F238E27FC236}">
                <a16:creationId xmlns:a16="http://schemas.microsoft.com/office/drawing/2014/main" id="{80D2D0DD-CAC4-834A-F8E8-1DCA1EA94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21F8E0-302E-DC63-1DDE-A6289BA87E44}"/>
              </a:ext>
            </a:extLst>
          </p:cNvPr>
          <p:cNvSpPr/>
          <p:nvPr/>
        </p:nvSpPr>
        <p:spPr>
          <a:xfrm>
            <a:off x="661851" y="2120950"/>
            <a:ext cx="11303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THỨC: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 GỘP </a:t>
            </a:r>
            <a:r>
              <a:rPr lang="vi-VN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vi-VN" sz="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vi-V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MGL  A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D86AA-B0E7-339A-B5EA-540E096AF818}"/>
              </a:ext>
            </a:extLst>
          </p:cNvPr>
          <p:cNvSpPr/>
          <p:nvPr/>
        </p:nvSpPr>
        <p:spPr>
          <a:xfrm>
            <a:off x="2971938" y="4415125"/>
            <a:ext cx="7933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sz="2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LINH</a:t>
            </a:r>
            <a:endParaRPr lang="en-US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hi tiết hơn 78 về hình ảnh pp mới nhất - cdgdbentre.edu.vn">
            <a:extLst>
              <a:ext uri="{FF2B5EF4-FFF2-40B4-BE49-F238E27FC236}">
                <a16:creationId xmlns:a16="http://schemas.microsoft.com/office/drawing/2014/main" id="{338CB6DA-8DE8-035F-8D3C-412E43F50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0F7E0-8C65-C55B-F193-D3285A1C83BF}"/>
              </a:ext>
            </a:extLst>
          </p:cNvPr>
          <p:cNvSpPr txBox="1"/>
          <p:nvPr/>
        </p:nvSpPr>
        <p:spPr>
          <a:xfrm>
            <a:off x="184827" y="156760"/>
            <a:ext cx="102626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KẾT THÚC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sz="4000" b="1" i="0" u="none" strike="noStrike" kern="1200" cap="none" spc="50" normalizeH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CHÀO VÀ HẸN GẶP LẠI</a:t>
            </a:r>
            <a:endParaRPr kumimoji="0" lang="en-US" sz="40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ây Thông Noel (Cao 210cm) | Shopee Việt Nam">
            <a:extLst>
              <a:ext uri="{FF2B5EF4-FFF2-40B4-BE49-F238E27FC236}">
                <a16:creationId xmlns:a16="http://schemas.microsoft.com/office/drawing/2014/main" id="{2B118A53-4BC6-24C1-88A7-40A4A897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♫ We Wish You A Merry Christmas Song _ Bé Học Tiếng Anh _ Nhạc Thiếu Nhi Tiếng Anh Vui Nhộn BoKidTV (mp3cut.net)">
            <a:hlinkClick r:id="" action="ppaction://media"/>
            <a:extLst>
              <a:ext uri="{FF2B5EF4-FFF2-40B4-BE49-F238E27FC236}">
                <a16:creationId xmlns:a16="http://schemas.microsoft.com/office/drawing/2014/main" id="{D906ACA7-D093-0D77-D870-F9FD2A26C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7730" y="5869359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DBB612-0A8C-A789-5E26-37FE66C83D86}"/>
              </a:ext>
            </a:extLst>
          </p:cNvPr>
          <p:cNvSpPr/>
          <p:nvPr/>
        </p:nvSpPr>
        <p:spPr>
          <a:xfrm>
            <a:off x="566531" y="310053"/>
            <a:ext cx="41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</p:spTree>
    <p:extLst>
      <p:ext uri="{BB962C8B-B14F-4D97-AF65-F5344CB8AC3E}">
        <p14:creationId xmlns:p14="http://schemas.microsoft.com/office/powerpoint/2010/main" val="7164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999+ hình nền powerpoint dạy học giúp truyền tải kiến thức hiệu quả">
            <a:extLst>
              <a:ext uri="{FF2B5EF4-FFF2-40B4-BE49-F238E27FC236}">
                <a16:creationId xmlns:a16="http://schemas.microsoft.com/office/drawing/2014/main" id="{9F2AC667-8EDA-0B65-D302-D2228682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9A03D4-8798-E351-5DE1-6DD6C2704086}"/>
              </a:ext>
            </a:extLst>
          </p:cNvPr>
          <p:cNvSpPr/>
          <p:nvPr/>
        </p:nvSpPr>
        <p:spPr>
          <a:xfrm>
            <a:off x="1212712" y="1065638"/>
            <a:ext cx="9361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sz="4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C0B8E8-C8DD-4BBD-68D2-EE25160578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ái bay Tolsen 41005 chính hãng | Fact-Depot">
            <a:extLst>
              <a:ext uri="{FF2B5EF4-FFF2-40B4-BE49-F238E27FC236}">
                <a16:creationId xmlns:a16="http://schemas.microsoft.com/office/drawing/2014/main" id="{0E55423D-0DA8-0B74-6A70-8ED6216B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" y="406978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ái bay Tolsen 41005 chính hãng | Fact-Depot">
            <a:extLst>
              <a:ext uri="{FF2B5EF4-FFF2-40B4-BE49-F238E27FC236}">
                <a16:creationId xmlns:a16="http://schemas.microsoft.com/office/drawing/2014/main" id="{6DE3D487-DC3F-DE20-18B8-52E8D9E3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49" y="431274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ái bay Tolsen 41005 chính hãng | Fact-Depot">
            <a:extLst>
              <a:ext uri="{FF2B5EF4-FFF2-40B4-BE49-F238E27FC236}">
                <a16:creationId xmlns:a16="http://schemas.microsoft.com/office/drawing/2014/main" id="{2ECD0CD3-61BE-0B49-0696-3AD7582C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37" y="45557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i bay Tolsen 41005 chính hãng | Fact-Depot">
            <a:extLst>
              <a:ext uri="{FF2B5EF4-FFF2-40B4-BE49-F238E27FC236}">
                <a16:creationId xmlns:a16="http://schemas.microsoft.com/office/drawing/2014/main" id="{F95D5C06-CE2C-8DA3-F566-C7EE8A76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24" y="44099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ái bay Tolsen 41005 chính hãng | Fact-Depot">
            <a:extLst>
              <a:ext uri="{FF2B5EF4-FFF2-40B4-BE49-F238E27FC236}">
                <a16:creationId xmlns:a16="http://schemas.microsoft.com/office/drawing/2014/main" id="{E0280EBF-A611-FA6F-0C9F-A0C3D31D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48" y="440991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ái bay Tolsen 41005 chính hãng | Fact-Depot">
            <a:extLst>
              <a:ext uri="{FF2B5EF4-FFF2-40B4-BE49-F238E27FC236}">
                <a16:creationId xmlns:a16="http://schemas.microsoft.com/office/drawing/2014/main" id="{A5EFC25E-FEF9-3E1B-52B3-EAADABF4F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02" y="45557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i bay Tolsen 41005 chính hãng | Fact-Depot">
            <a:extLst>
              <a:ext uri="{FF2B5EF4-FFF2-40B4-BE49-F238E27FC236}">
                <a16:creationId xmlns:a16="http://schemas.microsoft.com/office/drawing/2014/main" id="{CF1C0D15-5700-4255-9584-54F04F8E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84" y="45557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10223771" y="311285"/>
            <a:ext cx="1884776" cy="19455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894833E-5F6E-5C43-A02E-22D0CCF16696}"/>
              </a:ext>
            </a:extLst>
          </p:cNvPr>
          <p:cNvSpPr/>
          <p:nvPr/>
        </p:nvSpPr>
        <p:spPr>
          <a:xfrm>
            <a:off x="1099225" y="5194570"/>
            <a:ext cx="1273855" cy="1585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A9D3A0-816F-69D8-5B88-9B67556967BA}"/>
              </a:ext>
            </a:extLst>
          </p:cNvPr>
          <p:cNvSpPr/>
          <p:nvPr/>
        </p:nvSpPr>
        <p:spPr>
          <a:xfrm>
            <a:off x="8377081" y="5194570"/>
            <a:ext cx="1273855" cy="1585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177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11367 0.312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560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11823 0.3122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1560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35352 0.3143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1571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19831 0.4328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2164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42956 0.40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71" y="20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6758 0.4245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72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5899 0.3569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C0B8E8-C8DD-4BBD-68D2-EE25160578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Cái bay Tolsen 41005 chính hãng | Fact-Depot">
            <a:extLst>
              <a:ext uri="{FF2B5EF4-FFF2-40B4-BE49-F238E27FC236}">
                <a16:creationId xmlns:a16="http://schemas.microsoft.com/office/drawing/2014/main" id="{0E55423D-0DA8-0B74-6A70-8ED6216B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" y="406978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ái bay Tolsen 41005 chính hãng | Fact-Depot">
            <a:extLst>
              <a:ext uri="{FF2B5EF4-FFF2-40B4-BE49-F238E27FC236}">
                <a16:creationId xmlns:a16="http://schemas.microsoft.com/office/drawing/2014/main" id="{6DE3D487-DC3F-DE20-18B8-52E8D9E3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49" y="431274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ái bay Tolsen 41005 chính hãng | Fact-Depot">
            <a:extLst>
              <a:ext uri="{FF2B5EF4-FFF2-40B4-BE49-F238E27FC236}">
                <a16:creationId xmlns:a16="http://schemas.microsoft.com/office/drawing/2014/main" id="{2ECD0CD3-61BE-0B49-0696-3AD7582C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37" y="45557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i bay Tolsen 41005 chính hãng | Fact-Depot">
            <a:extLst>
              <a:ext uri="{FF2B5EF4-FFF2-40B4-BE49-F238E27FC236}">
                <a16:creationId xmlns:a16="http://schemas.microsoft.com/office/drawing/2014/main" id="{F95D5C06-CE2C-8DA3-F566-C7EE8A76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24" y="44099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ái bay Tolsen 41005 chính hãng | Fact-Depot">
            <a:extLst>
              <a:ext uri="{FF2B5EF4-FFF2-40B4-BE49-F238E27FC236}">
                <a16:creationId xmlns:a16="http://schemas.microsoft.com/office/drawing/2014/main" id="{E0280EBF-A611-FA6F-0C9F-A0C3D31D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48" y="440991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ái bay Tolsen 41005 chính hãng | Fact-Depot">
            <a:extLst>
              <a:ext uri="{FF2B5EF4-FFF2-40B4-BE49-F238E27FC236}">
                <a16:creationId xmlns:a16="http://schemas.microsoft.com/office/drawing/2014/main" id="{A5EFC25E-FEF9-3E1B-52B3-EAADABF4F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02" y="45557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i bay Tolsen 41005 chính hãng | Fact-Depot">
            <a:extLst>
              <a:ext uri="{FF2B5EF4-FFF2-40B4-BE49-F238E27FC236}">
                <a16:creationId xmlns:a16="http://schemas.microsoft.com/office/drawing/2014/main" id="{CF1C0D15-5700-4255-9584-54F04F8E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84" y="45557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10223771" y="311285"/>
            <a:ext cx="1884776" cy="19455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894833E-5F6E-5C43-A02E-22D0CCF16696}"/>
              </a:ext>
            </a:extLst>
          </p:cNvPr>
          <p:cNvSpPr/>
          <p:nvPr/>
        </p:nvSpPr>
        <p:spPr>
          <a:xfrm>
            <a:off x="1099225" y="5194570"/>
            <a:ext cx="1273855" cy="1585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A9D3A0-816F-69D8-5B88-9B67556967BA}"/>
              </a:ext>
            </a:extLst>
          </p:cNvPr>
          <p:cNvSpPr/>
          <p:nvPr/>
        </p:nvSpPr>
        <p:spPr>
          <a:xfrm>
            <a:off x="8377081" y="5194570"/>
            <a:ext cx="1273855" cy="1585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9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11367 0.31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56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11823 0.312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1" y="1560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35352 0.3143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1571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19831 0.432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2164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42956 0.408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71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2891 0.358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1791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3985 0.3379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C0B8E8-C8DD-4BBD-68D2-EE25160578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Cái bay Tolsen 41005 chính hãng | Fact-Depot">
            <a:extLst>
              <a:ext uri="{FF2B5EF4-FFF2-40B4-BE49-F238E27FC236}">
                <a16:creationId xmlns:a16="http://schemas.microsoft.com/office/drawing/2014/main" id="{0E55423D-0DA8-0B74-6A70-8ED6216B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" y="406978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ái bay Tolsen 41005 chính hãng | Fact-Depot">
            <a:extLst>
              <a:ext uri="{FF2B5EF4-FFF2-40B4-BE49-F238E27FC236}">
                <a16:creationId xmlns:a16="http://schemas.microsoft.com/office/drawing/2014/main" id="{6DE3D487-DC3F-DE20-18B8-52E8D9E3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49" y="431274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ái bay Tolsen 41005 chính hãng | Fact-Depot">
            <a:extLst>
              <a:ext uri="{FF2B5EF4-FFF2-40B4-BE49-F238E27FC236}">
                <a16:creationId xmlns:a16="http://schemas.microsoft.com/office/drawing/2014/main" id="{2ECD0CD3-61BE-0B49-0696-3AD7582C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37" y="45557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i bay Tolsen 41005 chính hãng | Fact-Depot">
            <a:extLst>
              <a:ext uri="{FF2B5EF4-FFF2-40B4-BE49-F238E27FC236}">
                <a16:creationId xmlns:a16="http://schemas.microsoft.com/office/drawing/2014/main" id="{F95D5C06-CE2C-8DA3-F566-C7EE8A76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24" y="44099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ái bay Tolsen 41005 chính hãng | Fact-Depot">
            <a:extLst>
              <a:ext uri="{FF2B5EF4-FFF2-40B4-BE49-F238E27FC236}">
                <a16:creationId xmlns:a16="http://schemas.microsoft.com/office/drawing/2014/main" id="{E0280EBF-A611-FA6F-0C9F-A0C3D31D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48" y="440991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ái bay Tolsen 41005 chính hãng | Fact-Depot">
            <a:extLst>
              <a:ext uri="{FF2B5EF4-FFF2-40B4-BE49-F238E27FC236}">
                <a16:creationId xmlns:a16="http://schemas.microsoft.com/office/drawing/2014/main" id="{A5EFC25E-FEF9-3E1B-52B3-EAADABF4F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02" y="45557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i bay Tolsen 41005 chính hãng | Fact-Depot">
            <a:extLst>
              <a:ext uri="{FF2B5EF4-FFF2-40B4-BE49-F238E27FC236}">
                <a16:creationId xmlns:a16="http://schemas.microsoft.com/office/drawing/2014/main" id="{CF1C0D15-5700-4255-9584-54F04F8E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84" y="45557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10223771" y="311285"/>
            <a:ext cx="1884776" cy="19455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894833E-5F6E-5C43-A02E-22D0CCF16696}"/>
              </a:ext>
            </a:extLst>
          </p:cNvPr>
          <p:cNvSpPr/>
          <p:nvPr/>
        </p:nvSpPr>
        <p:spPr>
          <a:xfrm>
            <a:off x="1099225" y="5194570"/>
            <a:ext cx="1273855" cy="1585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A9D3A0-816F-69D8-5B88-9B67556967BA}"/>
              </a:ext>
            </a:extLst>
          </p:cNvPr>
          <p:cNvSpPr/>
          <p:nvPr/>
        </p:nvSpPr>
        <p:spPr>
          <a:xfrm>
            <a:off x="8377081" y="5194570"/>
            <a:ext cx="1273855" cy="1585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5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11367 0.31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56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13217 0.312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1560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31446 0.388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1944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23541 0.4442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2891 0.358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1791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3985 0.3379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1689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14362 0.4349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C0B8E8-C8DD-4BBD-68D2-EE25160578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Cái bay Tolsen 41005 chính hãng | Fact-Depot">
            <a:extLst>
              <a:ext uri="{FF2B5EF4-FFF2-40B4-BE49-F238E27FC236}">
                <a16:creationId xmlns:a16="http://schemas.microsoft.com/office/drawing/2014/main" id="{0E55423D-0DA8-0B74-6A70-8ED6216B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4" y="406978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ái bay Tolsen 41005 chính hãng | Fact-Depot">
            <a:extLst>
              <a:ext uri="{FF2B5EF4-FFF2-40B4-BE49-F238E27FC236}">
                <a16:creationId xmlns:a16="http://schemas.microsoft.com/office/drawing/2014/main" id="{6DE3D487-DC3F-DE20-18B8-52E8D9E37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49" y="431274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ái bay Tolsen 41005 chính hãng | Fact-Depot">
            <a:extLst>
              <a:ext uri="{FF2B5EF4-FFF2-40B4-BE49-F238E27FC236}">
                <a16:creationId xmlns:a16="http://schemas.microsoft.com/office/drawing/2014/main" id="{2ECD0CD3-61BE-0B49-0696-3AD7582C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37" y="45557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ái bay Tolsen 41005 chính hãng | Fact-Depot">
            <a:extLst>
              <a:ext uri="{FF2B5EF4-FFF2-40B4-BE49-F238E27FC236}">
                <a16:creationId xmlns:a16="http://schemas.microsoft.com/office/drawing/2014/main" id="{F95D5C06-CE2C-8DA3-F566-C7EE8A76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24" y="44099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ái bay Tolsen 41005 chính hãng | Fact-Depot">
            <a:extLst>
              <a:ext uri="{FF2B5EF4-FFF2-40B4-BE49-F238E27FC236}">
                <a16:creationId xmlns:a16="http://schemas.microsoft.com/office/drawing/2014/main" id="{E0280EBF-A611-FA6F-0C9F-A0C3D31DE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48" y="440991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ái bay Tolsen 41005 chính hãng | Fact-Depot">
            <a:extLst>
              <a:ext uri="{FF2B5EF4-FFF2-40B4-BE49-F238E27FC236}">
                <a16:creationId xmlns:a16="http://schemas.microsoft.com/office/drawing/2014/main" id="{A5EFC25E-FEF9-3E1B-52B3-EAADABF4F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02" y="45557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i bay Tolsen 41005 chính hãng | Fact-Depot">
            <a:extLst>
              <a:ext uri="{FF2B5EF4-FFF2-40B4-BE49-F238E27FC236}">
                <a16:creationId xmlns:a16="http://schemas.microsoft.com/office/drawing/2014/main" id="{CF1C0D15-5700-4255-9584-54F04F8E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84" y="455570"/>
            <a:ext cx="1750979" cy="16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D9B64-8EFF-FBD8-0C57-82497D0E7E48}"/>
              </a:ext>
            </a:extLst>
          </p:cNvPr>
          <p:cNvSpPr/>
          <p:nvPr/>
        </p:nvSpPr>
        <p:spPr>
          <a:xfrm>
            <a:off x="10223771" y="311285"/>
            <a:ext cx="1884776" cy="19455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894833E-5F6E-5C43-A02E-22D0CCF16696}"/>
              </a:ext>
            </a:extLst>
          </p:cNvPr>
          <p:cNvSpPr/>
          <p:nvPr/>
        </p:nvSpPr>
        <p:spPr>
          <a:xfrm>
            <a:off x="6801925" y="1752606"/>
            <a:ext cx="1273855" cy="1585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A9D3A0-816F-69D8-5B88-9B67556967BA}"/>
              </a:ext>
            </a:extLst>
          </p:cNvPr>
          <p:cNvSpPr/>
          <p:nvPr/>
        </p:nvSpPr>
        <p:spPr>
          <a:xfrm>
            <a:off x="9562297" y="1752605"/>
            <a:ext cx="1273855" cy="1585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8AABED-8F74-2C8F-EA93-2E07BDFC6845}"/>
              </a:ext>
            </a:extLst>
          </p:cNvPr>
          <p:cNvSpPr/>
          <p:nvPr/>
        </p:nvSpPr>
        <p:spPr>
          <a:xfrm>
            <a:off x="3169807" y="971154"/>
            <a:ext cx="1273855" cy="1585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858FB1-E29F-7E1E-67E5-15C602E07113}"/>
              </a:ext>
            </a:extLst>
          </p:cNvPr>
          <p:cNvSpPr/>
          <p:nvPr/>
        </p:nvSpPr>
        <p:spPr>
          <a:xfrm>
            <a:off x="611389" y="988960"/>
            <a:ext cx="1273855" cy="1585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FD0104-5B43-2325-6396-6C0563AEEB76}"/>
              </a:ext>
            </a:extLst>
          </p:cNvPr>
          <p:cNvSpPr/>
          <p:nvPr/>
        </p:nvSpPr>
        <p:spPr>
          <a:xfrm>
            <a:off x="2626988" y="4301237"/>
            <a:ext cx="1273855" cy="1585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srgbClr val="7030A0"/>
                </a:solidFill>
                <a:latin typeface=".VnAvant" panose="020B7200000000000000" pitchFamily="34" charset="0"/>
              </a:rPr>
              <a:t>3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901944-F869-9533-BB09-C2975AC211D5}"/>
              </a:ext>
            </a:extLst>
          </p:cNvPr>
          <p:cNvSpPr/>
          <p:nvPr/>
        </p:nvSpPr>
        <p:spPr>
          <a:xfrm>
            <a:off x="5595554" y="4301236"/>
            <a:ext cx="1273855" cy="15856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srgbClr val="7030A0"/>
                </a:solidFill>
                <a:latin typeface=".VnAvant" panose="020B7200000000000000" pitchFamily="34" charset="0"/>
              </a:rPr>
              <a:t>4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CF4CAF66-F137-7F9A-7610-20E82C5FC001}"/>
              </a:ext>
            </a:extLst>
          </p:cNvPr>
          <p:cNvSpPr/>
          <p:nvPr/>
        </p:nvSpPr>
        <p:spPr>
          <a:xfrm>
            <a:off x="2122173" y="1752605"/>
            <a:ext cx="948287" cy="154016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23EAD1A8-7609-6606-1ADD-114EE93596C4}"/>
              </a:ext>
            </a:extLst>
          </p:cNvPr>
          <p:cNvSpPr/>
          <p:nvPr/>
        </p:nvSpPr>
        <p:spPr>
          <a:xfrm>
            <a:off x="8412056" y="2465953"/>
            <a:ext cx="948287" cy="154016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C63DF06F-A394-A7B6-D4CC-B2330B7A290A}"/>
              </a:ext>
            </a:extLst>
          </p:cNvPr>
          <p:cNvSpPr/>
          <p:nvPr/>
        </p:nvSpPr>
        <p:spPr>
          <a:xfrm>
            <a:off x="4274055" y="5017032"/>
            <a:ext cx="948287" cy="154016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5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8" grpId="0" animBg="1"/>
      <p:bldP spid="2" grpId="0" animBg="1"/>
      <p:bldP spid="3" grpId="0" animBg="1"/>
      <p:bldP spid="4" grpId="0" animBg="1"/>
      <p:bldP spid="5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ải 84 Background Powerpoint Đẹp Chuyên Nghiệp Miễn Phí - Slidemall.com">
            <a:extLst>
              <a:ext uri="{FF2B5EF4-FFF2-40B4-BE49-F238E27FC236}">
                <a16:creationId xmlns:a16="http://schemas.microsoft.com/office/drawing/2014/main" id="{8410E679-3FA9-7EEB-F815-F3D60154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CB4C4A-51F1-FC34-0A07-7E772B14A2B0}"/>
              </a:ext>
            </a:extLst>
          </p:cNvPr>
          <p:cNvSpPr txBox="1"/>
          <p:nvPr/>
        </p:nvSpPr>
        <p:spPr>
          <a:xfrm>
            <a:off x="1899326" y="925244"/>
            <a:ext cx="63083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50" normalizeH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4000" b="1" i="0" u="none" strike="noStrike" kern="1200" cap="none" spc="50" normalizeH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sửa</a:t>
            </a:r>
            <a:r>
              <a:rPr kumimoji="0" lang="en-US" sz="4000" b="1" i="0" u="none" strike="noStrike" kern="1200" cap="none" spc="50" normalizeH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endParaRPr kumimoji="0" lang="en-US" sz="4000" b="1" i="0" u="none" strike="noStrike" kern="1200" cap="none" spc="50" normalizeH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50" baseline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kumimoji="0" lang="en-US" sz="40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i tiết hơn 78 về hình ảnh pp mới nhất - cdgdbentre.edu.vn">
            <a:extLst>
              <a:ext uri="{FF2B5EF4-FFF2-40B4-BE49-F238E27FC236}">
                <a16:creationId xmlns:a16="http://schemas.microsoft.com/office/drawing/2014/main" id="{F4512C01-4ABD-1723-33E1-3918289E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CC69CB-2846-6657-B6EC-1E473A3A6480}"/>
              </a:ext>
            </a:extLst>
          </p:cNvPr>
          <p:cNvSpPr txBox="1"/>
          <p:nvPr/>
        </p:nvSpPr>
        <p:spPr>
          <a:xfrm>
            <a:off x="2677539" y="847423"/>
            <a:ext cx="63083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lang="en-US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000" b="1" i="0" u="none" strike="noStrike" kern="1200" cap="none" spc="50" normalizeH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50" normalizeH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50" normalizeH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4000" b="1" i="0" u="none" strike="noStrike" kern="1200" cap="none" spc="50" normalizeH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50" normalizeH="0" noProof="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endParaRPr kumimoji="0" lang="en-US" sz="40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83</Words>
  <Application>Microsoft Office PowerPoint</Application>
  <PresentationFormat>Widescreen</PresentationFormat>
  <Paragraphs>29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acer</cp:lastModifiedBy>
  <cp:revision>5</cp:revision>
  <dcterms:created xsi:type="dcterms:W3CDTF">2023-11-23T13:17:37Z</dcterms:created>
  <dcterms:modified xsi:type="dcterms:W3CDTF">2024-10-05T04:59:01Z</dcterms:modified>
</cp:coreProperties>
</file>