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05/10/2024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" y="-102266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4" y="353052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85900" y="1120516"/>
            <a:ext cx="8757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7030A0"/>
                </a:solidFill>
                <a:latin typeface="VNI-DOS Sample Font " pitchFamily="2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7030A0"/>
                </a:solidFill>
                <a:latin typeface="VNI-DOS Sample Font 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VNI-DOS Sample Font " pitchFamily="2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7030A0"/>
                </a:solidFill>
                <a:latin typeface="VNI-DOS Sample Font " pitchFamily="2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 </a:t>
            </a:r>
            <a:r>
              <a:rPr 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dirty="0">
              <a:solidFill>
                <a:srgbClr val="7030A0"/>
              </a:solidFill>
              <a:latin typeface="VNI-DOS Sample Font " pitchFamily="2" charset="0"/>
              <a:cs typeface="Times New Roman" pitchFamily="18" charset="0"/>
            </a:endParaRPr>
          </a:p>
          <a:p>
            <a:pPr algn="ctr">
              <a:buNone/>
            </a:pPr>
            <a:endParaRPr lang="vi-VN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Làm quen với văn học</a:t>
            </a:r>
          </a:p>
          <a:p>
            <a:pPr algn="ctr">
              <a:buNone/>
            </a:pPr>
            <a:endParaRPr lang="vi-VN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 “Nàng tiên ốc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ctr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 Thu Hòa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3783" y="418838"/>
            <a:ext cx="307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Trường : Mầm non Hoa Sen</a:t>
            </a:r>
          </a:p>
        </p:txBody>
      </p:sp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thấ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trai, gái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456</Words>
  <Application>Microsoft Office PowerPoint</Application>
  <PresentationFormat>Widescreen</PresentationFormat>
  <Paragraphs>83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VNI-DOS Sample Font 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acer</cp:lastModifiedBy>
  <cp:revision>35</cp:revision>
  <dcterms:created xsi:type="dcterms:W3CDTF">2016-03-29T13:15:34Z</dcterms:created>
  <dcterms:modified xsi:type="dcterms:W3CDTF">2024-10-05T04:46:39Z</dcterms:modified>
</cp:coreProperties>
</file>