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3" r:id="rId4"/>
    <p:sldId id="273" r:id="rId5"/>
    <p:sldId id="272" r:id="rId6"/>
    <p:sldId id="301" r:id="rId7"/>
    <p:sldId id="287" r:id="rId8"/>
    <p:sldId id="277" r:id="rId9"/>
    <p:sldId id="298" r:id="rId10"/>
    <p:sldId id="275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80" r:id="rId20"/>
    <p:sldId id="303" r:id="rId21"/>
    <p:sldId id="310" r:id="rId22"/>
    <p:sldId id="311" r:id="rId23"/>
    <p:sldId id="304" r:id="rId24"/>
    <p:sldId id="305" r:id="rId25"/>
    <p:sldId id="307" r:id="rId26"/>
    <p:sldId id="297" r:id="rId27"/>
    <p:sldId id="306" r:id="rId28"/>
    <p:sldId id="281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400" autoAdjust="0"/>
  </p:normalViewPr>
  <p:slideViewPr>
    <p:cSldViewPr snapToGrid="0">
      <p:cViewPr>
        <p:scale>
          <a:sx n="50" d="100"/>
          <a:sy n="50" d="100"/>
        </p:scale>
        <p:origin x="150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6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2550-074C-4A32-8534-00AA155D75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3.m4a"/><Relationship Id="rId7" Type="http://schemas.openxmlformats.org/officeDocument/2006/relationships/image" Target="../media/image45.png"/><Relationship Id="rId12" Type="http://schemas.openxmlformats.org/officeDocument/2006/relationships/image" Target="../media/image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4.jpg"/><Relationship Id="rId11" Type="http://schemas.openxmlformats.org/officeDocument/2006/relationships/image" Target="../media/image48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13.m4a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4.m4a"/><Relationship Id="rId7" Type="http://schemas.openxmlformats.org/officeDocument/2006/relationships/image" Target="../media/image50.jp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9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14.m4a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2.jpeg"/><Relationship Id="rId3" Type="http://schemas.microsoft.com/office/2007/relationships/media" Target="../media/media15.m4a"/><Relationship Id="rId7" Type="http://schemas.openxmlformats.org/officeDocument/2006/relationships/image" Target="../media/image46.png"/><Relationship Id="rId12" Type="http://schemas.openxmlformats.org/officeDocument/2006/relationships/image" Target="../media/image51.jfi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15.m4a"/><Relationship Id="rId9" Type="http://schemas.openxmlformats.org/officeDocument/2006/relationships/image" Target="../media/image45.png"/><Relationship Id="rId1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5.png"/><Relationship Id="rId3" Type="http://schemas.microsoft.com/office/2007/relationships/media" Target="../media/media16.m4a"/><Relationship Id="rId7" Type="http://schemas.openxmlformats.org/officeDocument/2006/relationships/image" Target="../media/image46.png"/><Relationship Id="rId12" Type="http://schemas.openxmlformats.org/officeDocument/2006/relationships/image" Target="../media/image54.jp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16.m4a"/><Relationship Id="rId9" Type="http://schemas.openxmlformats.org/officeDocument/2006/relationships/image" Target="../media/image45.png"/><Relationship Id="rId1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microsoft.com/office/2007/relationships/media" Target="../media/media17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audio" Target="../media/media18.m4a"/><Relationship Id="rId11" Type="http://schemas.openxmlformats.org/officeDocument/2006/relationships/image" Target="../media/image41.jpg"/><Relationship Id="rId5" Type="http://schemas.microsoft.com/office/2007/relationships/media" Target="../media/media18.m4a"/><Relationship Id="rId15" Type="http://schemas.openxmlformats.org/officeDocument/2006/relationships/image" Target="../media/image57.jpg"/><Relationship Id="rId10" Type="http://schemas.openxmlformats.org/officeDocument/2006/relationships/image" Target="../media/image19.png"/><Relationship Id="rId4" Type="http://schemas.openxmlformats.org/officeDocument/2006/relationships/audio" Target="../media/media17.m4a"/><Relationship Id="rId9" Type="http://schemas.openxmlformats.org/officeDocument/2006/relationships/image" Target="../media/image46.pn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9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12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12" Type="http://schemas.openxmlformats.org/officeDocument/2006/relationships/image" Target="../media/image2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openxmlformats.org/officeDocument/2006/relationships/image" Target="../media/image24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jpg"/><Relationship Id="rId4" Type="http://schemas.openxmlformats.org/officeDocument/2006/relationships/audio" Target="../media/media8.m4a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7.jpe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5383" y="6234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TRƯỜNG MẦM NON HOA SEN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980" y="907675"/>
            <a:ext cx="2781581" cy="1954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1156" y="3026757"/>
            <a:ext cx="851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LĨNH VỰC PHÁT TRIỂN NHẬN THỨC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6829" y="4846746"/>
            <a:ext cx="51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LỨA TUỔI: MẪU GIÁO BÉ 3 – 4 TUỔI</a:t>
            </a:r>
          </a:p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GIÁO VIÊN: </a:t>
            </a:r>
            <a:r>
              <a:rPr lang="vi-VN" sz="2400" b="1" dirty="0" smtClean="0">
                <a:solidFill>
                  <a:srgbClr val="FF0066"/>
                </a:solidFill>
              </a:rPr>
              <a:t>Hồng Hảo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8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239" y="81134"/>
            <a:ext cx="1119453" cy="125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1" y="5400402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72649" y="3786243"/>
            <a:ext cx="479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ĐỀ TÀI: ĐÔI BÀN TAY XINH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933" y="6170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41973" y="2275425"/>
            <a:ext cx="3223033" cy="186501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765" y="2844225"/>
            <a:ext cx="214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Đánh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51438" y="1527773"/>
            <a:ext cx="3395049" cy="190122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7246" y="2155220"/>
            <a:ext cx="214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0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0124" y="434565"/>
            <a:ext cx="2722010" cy="1539089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6632" y="880945"/>
            <a:ext cx="214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chơi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793" y="76913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64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07818" y="18105"/>
            <a:ext cx="2842787" cy="162962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2434" y="509751"/>
            <a:ext cx="214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Cầm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bút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789" y="113576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445" y="5532162"/>
            <a:ext cx="5067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</a:rPr>
              <a:t>Mặc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quần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áo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878" y="5206237"/>
            <a:ext cx="433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</a:rPr>
              <a:t>Đi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giầy</a:t>
            </a:r>
            <a:r>
              <a:rPr lang="en-US" sz="4800" b="1" dirty="0" smtClean="0">
                <a:solidFill>
                  <a:srgbClr val="FF0066"/>
                </a:solidFill>
              </a:rPr>
              <a:t>, </a:t>
            </a:r>
            <a:r>
              <a:rPr lang="en-US" sz="4800" b="1" dirty="0" err="1" smtClean="0">
                <a:solidFill>
                  <a:srgbClr val="FF0066"/>
                </a:solidFill>
              </a:rPr>
              <a:t>dép</a:t>
            </a:r>
            <a:endParaRPr lang="en-US" sz="4800" b="1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58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r="22399" b="23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" y="0"/>
            <a:ext cx="1298561" cy="104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41" y="704021"/>
            <a:ext cx="4393949" cy="304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31" y="731938"/>
            <a:ext cx="4833513" cy="3017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73" y="3904685"/>
            <a:ext cx="4785829" cy="2953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5063" y="-81291"/>
            <a:ext cx="266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</a:rPr>
              <a:t>Giáo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dục</a:t>
            </a:r>
            <a:r>
              <a:rPr lang="en-US" sz="4000" b="1" dirty="0" smtClean="0">
                <a:solidFill>
                  <a:srgbClr val="0070C0"/>
                </a:solidFill>
              </a:rPr>
              <a:t>: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5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802"/>
    </mc:Choice>
    <mc:Fallback xmlns="">
      <p:transition advTm="4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17447" objId="31"/>
        <p14:stopEvt time="23967" objId="3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093821099960493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27" y="181592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66"/>
                </a:solidFill>
              </a:rPr>
              <a:t>Trò </a:t>
            </a:r>
            <a:r>
              <a:rPr lang="en-US" sz="4800" b="1" dirty="0" err="1" smtClean="0">
                <a:solidFill>
                  <a:srgbClr val="FF0066"/>
                </a:solidFill>
              </a:rPr>
              <a:t>chơi</a:t>
            </a:r>
            <a:r>
              <a:rPr lang="en-US" sz="4800" b="1" dirty="0" smtClean="0">
                <a:solidFill>
                  <a:srgbClr val="FF0066"/>
                </a:solidFill>
              </a:rPr>
              <a:t>: </a:t>
            </a:r>
            <a:r>
              <a:rPr lang="en-US" sz="4800" b="1" dirty="0" err="1" smtClean="0">
                <a:solidFill>
                  <a:srgbClr val="FF0066"/>
                </a:solidFill>
              </a:rPr>
              <a:t>Tìm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nhanh</a:t>
            </a:r>
            <a:r>
              <a:rPr lang="en-US" sz="4800" b="1" dirty="0" smtClean="0">
                <a:solidFill>
                  <a:srgbClr val="FF0066"/>
                </a:solidFill>
              </a:rPr>
              <a:t>, </a:t>
            </a:r>
            <a:r>
              <a:rPr lang="en-US" sz="4800" b="1" dirty="0" err="1" smtClean="0">
                <a:solidFill>
                  <a:srgbClr val="FF0066"/>
                </a:solidFill>
              </a:rPr>
              <a:t>chọn</a:t>
            </a:r>
            <a:r>
              <a:rPr lang="en-US" sz="4800" b="1" dirty="0" smtClean="0">
                <a:solidFill>
                  <a:srgbClr val="FF0066"/>
                </a:solidFill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</a:rPr>
              <a:t>đúng</a:t>
            </a:r>
            <a:endParaRPr lang="en-US" sz="48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2" name="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2412" y="597299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7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4106" y="143740"/>
            <a:ext cx="799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Mũi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87" y="5374133"/>
            <a:ext cx="791327" cy="779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863" y="5374133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27738" y="5412402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97175" y="5409898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121" y="5374133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67344" y="5374133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5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38" y="5227879"/>
            <a:ext cx="961511" cy="8899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67" y="847177"/>
            <a:ext cx="3677104" cy="37867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38971" y="5558799"/>
            <a:ext cx="125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Cổ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72507" y="5552651"/>
            <a:ext cx="2532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Lòng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077935" y="5558799"/>
            <a:ext cx="163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Ngón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5208" y="6298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  <p:bldP spid="8" grpId="1"/>
      <p:bldP spid="9" grpId="0" animBg="1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4309" y="194681"/>
            <a:ext cx="799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ngón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6" y="851026"/>
            <a:ext cx="3232088" cy="3931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87" y="5374133"/>
            <a:ext cx="791327" cy="779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863" y="5374133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507" y="5552651"/>
            <a:ext cx="2532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</a:t>
            </a:r>
            <a:r>
              <a:rPr lang="en-US" sz="2800" b="1" dirty="0" err="1" smtClean="0"/>
              <a:t>ngón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sp>
        <p:nvSpPr>
          <p:cNvPr id="10" name="Oval 9"/>
          <p:cNvSpPr/>
          <p:nvPr/>
        </p:nvSpPr>
        <p:spPr>
          <a:xfrm>
            <a:off x="4227738" y="5412402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97175" y="5409898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8970" y="5558799"/>
            <a:ext cx="20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</a:t>
            </a:r>
            <a:r>
              <a:rPr lang="en-US" sz="2800" b="1" dirty="0" err="1" smtClean="0"/>
              <a:t>ngón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4121" y="5374133"/>
            <a:ext cx="754254" cy="743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67344" y="5374133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7934" y="5558799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</a:t>
            </a:r>
            <a:r>
              <a:rPr lang="en-US" sz="2800" b="1" dirty="0" err="1" smtClean="0"/>
              <a:t>ngón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tay</a:t>
            </a:r>
            <a:endParaRPr lang="en-US" sz="2800" b="1" dirty="0"/>
          </a:p>
        </p:txBody>
      </p:sp>
      <p:pic>
        <p:nvPicPr>
          <p:cNvPr id="16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643" y="5227879"/>
            <a:ext cx="961511" cy="889905"/>
          </a:xfrm>
          <a:prstGeom prst="rect">
            <a:avLst/>
          </a:prstGeom>
        </p:spPr>
      </p:pic>
      <p:pic>
        <p:nvPicPr>
          <p:cNvPr id="5" name="4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04637" y="6226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7" grpId="0"/>
      <p:bldP spid="10" grpId="0" animBg="1"/>
      <p:bldP spid="11" grpId="0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0782" b="17003"/>
          <a:stretch/>
        </p:blipFill>
        <p:spPr>
          <a:xfrm>
            <a:off x="0" y="4972"/>
            <a:ext cx="12192000" cy="6853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4252" y="0"/>
            <a:ext cx="570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</a:rPr>
              <a:t>Khi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tay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bẩn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chúng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mình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nên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làm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gì</a:t>
            </a:r>
            <a:r>
              <a:rPr lang="en-US" sz="2800" b="1" dirty="0" smtClean="0">
                <a:solidFill>
                  <a:srgbClr val="00B0F0"/>
                </a:solidFill>
              </a:rPr>
              <a:t>?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15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252" y="2374559"/>
            <a:ext cx="791327" cy="779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36524" y="2410324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7324" y="5449328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3776" y="5474633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3021" y="5471744"/>
            <a:ext cx="754254" cy="7436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70487" y="5507509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9159" y="2294762"/>
            <a:ext cx="961511" cy="889905"/>
          </a:xfrm>
          <a:prstGeom prst="rect">
            <a:avLst/>
          </a:prstGeom>
        </p:spPr>
      </p:pic>
      <p:pic>
        <p:nvPicPr>
          <p:cNvPr id="4" name="4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9966" y="6075871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6" y="932096"/>
            <a:ext cx="3519680" cy="249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49" y="4124438"/>
            <a:ext cx="3504831" cy="2499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80" y="4003610"/>
            <a:ext cx="3519680" cy="24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5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0" grpId="0"/>
      <p:bldP spid="20" grpId="1"/>
      <p:bldP spid="22" grpId="0" animBg="1"/>
      <p:bldP spid="23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" r="22399" b="23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6076" y="68610"/>
            <a:ext cx="785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</a:rPr>
              <a:t>Sau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khi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chơi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đồ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chơi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xong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chúng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mình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nên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làm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gì</a:t>
            </a:r>
            <a:r>
              <a:rPr lang="en-US" sz="2800" b="1" dirty="0" smtClean="0">
                <a:solidFill>
                  <a:srgbClr val="00B0F0"/>
                </a:solidFill>
              </a:rPr>
              <a:t>?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13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6076" y="2555791"/>
            <a:ext cx="791327" cy="7794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1904" y="2555791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4145" y="5409898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0597" y="5409898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030" y="5374133"/>
            <a:ext cx="754254" cy="743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45280" y="5374133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471" y="5262154"/>
            <a:ext cx="961511" cy="889905"/>
          </a:xfrm>
          <a:prstGeom prst="rect">
            <a:avLst/>
          </a:prstGeom>
        </p:spPr>
      </p:pic>
      <p:pic>
        <p:nvPicPr>
          <p:cNvPr id="4" name="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7636" y="6223254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92" y="811612"/>
            <a:ext cx="3736125" cy="252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55" y="3930953"/>
            <a:ext cx="3736125" cy="2518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7" y="3930952"/>
            <a:ext cx="3737427" cy="25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9" grpId="0"/>
      <p:bldP spid="21" grpId="0" animBg="1"/>
      <p:bldP spid="22" grpId="0"/>
      <p:bldP spid="22" grpId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20852" r="12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8598" y="478490"/>
            <a:ext cx="6494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lớn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chúng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mấy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748" r="20600"/>
          <a:stretch/>
        </p:blipFill>
        <p:spPr>
          <a:xfrm>
            <a:off x="581394" y="1204487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48" y="2786512"/>
            <a:ext cx="3755300" cy="3104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73" y="4701169"/>
            <a:ext cx="791327" cy="779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3798" y="4663269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84927" y="4658616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41379" y="4658616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0109" y="4567606"/>
            <a:ext cx="961511" cy="889905"/>
          </a:xfrm>
          <a:prstGeom prst="rect">
            <a:avLst/>
          </a:prstGeom>
        </p:spPr>
      </p:pic>
      <p:pic>
        <p:nvPicPr>
          <p:cNvPr id="4" name="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9529" y="6245882"/>
            <a:ext cx="487363" cy="487363"/>
          </a:xfrm>
          <a:prstGeom prst="rect">
            <a:avLst/>
          </a:prstGeom>
        </p:spPr>
      </p:pic>
      <p:pic>
        <p:nvPicPr>
          <p:cNvPr id="5" name="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741" y="617435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73" y="2786512"/>
            <a:ext cx="3755300" cy="32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0" grpId="0"/>
      <p:bldP spid="23" grpId="0" animBg="1"/>
      <p:bldP spid="24" grpId="0"/>
      <p:bldP spid="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11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5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0352" y="6181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976" y="1344706"/>
            <a:ext cx="78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Hẹn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gặp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những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tiếp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theo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7036" y="5674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35"/>
    </mc:Choice>
    <mc:Fallback xmlns="">
      <p:transition advTm="1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0471" y="186321"/>
            <a:ext cx="665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vừa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" y="139516"/>
            <a:ext cx="1426588" cy="114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79" y="1279567"/>
            <a:ext cx="8438849" cy="5351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9554" y="2064455"/>
            <a:ext cx="665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Múa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cho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mẹ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</a:rPr>
              <a:t>xem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8995" y="614379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7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519"/>
    </mc:Choice>
    <mc:Fallback xmlns="">
      <p:transition advTm="2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0852" r="12543"/>
          <a:stretch/>
        </p:blipFill>
        <p:spPr>
          <a:xfrm>
            <a:off x="0" y="-1306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26315" y="420832"/>
            <a:ext cx="665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73" y="1439501"/>
            <a:ext cx="9122072" cy="5099377"/>
          </a:xfrm>
          <a:prstGeom prst="rect">
            <a:avLst/>
          </a:prstGeom>
        </p:spPr>
      </p:pic>
      <p:pic>
        <p:nvPicPr>
          <p:cNvPr id="3" name="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4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456"/>
    </mc:Choice>
    <mc:Fallback xmlns="">
      <p:transition advTm="7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9815"/>
          <a:stretch/>
        </p:blipFill>
        <p:spPr>
          <a:xfrm>
            <a:off x="0" y="0"/>
            <a:ext cx="12193057" cy="6858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2148" y="3026935"/>
            <a:ext cx="159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mắt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9580" y="-49854"/>
            <a:ext cx="9306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Ngoài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tay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phận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44093" y="3039046"/>
            <a:ext cx="159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Tai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3752" y="6361284"/>
            <a:ext cx="159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Miệng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58338" y="6352292"/>
            <a:ext cx="159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8640" y="611760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24" y="3989295"/>
            <a:ext cx="3100978" cy="229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08" y="825532"/>
            <a:ext cx="3270163" cy="217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24" y="833023"/>
            <a:ext cx="3100978" cy="2175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08" y="3989295"/>
            <a:ext cx="3270163" cy="2298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564847"/>
      </p:ext>
    </p:extLst>
  </p:cSld>
  <p:clrMapOvr>
    <a:masterClrMapping/>
  </p:clrMapOvr>
  <p:transition spd="slow" advTm="376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0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7139" y="0"/>
            <a:ext cx="665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Mỗi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mấy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bàn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tay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0" y="597530"/>
            <a:ext cx="7855233" cy="5635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223" y="6233312"/>
            <a:ext cx="253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Đôi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2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4674" y="6312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32" y="90404"/>
            <a:ext cx="1298561" cy="104250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90475" y="5115208"/>
            <a:ext cx="2180488" cy="1216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</a:rPr>
              <a:t>Cổ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tay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10694" y="3489113"/>
            <a:ext cx="2260268" cy="137754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32523" y="3645864"/>
            <a:ext cx="2511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Mu </a:t>
            </a:r>
            <a:r>
              <a:rPr lang="en-US" sz="3600" b="1" dirty="0" err="1" smtClean="0"/>
              <a:t>bàn</a:t>
            </a:r>
            <a:r>
              <a:rPr lang="en-US" sz="3600" b="1" dirty="0" smtClean="0"/>
              <a:t> </a:t>
            </a:r>
          </a:p>
          <a:p>
            <a:r>
              <a:rPr lang="en-US" sz="3600" b="1" dirty="0" smtClean="0"/>
              <a:t>    </a:t>
            </a:r>
            <a:r>
              <a:rPr lang="en-US" sz="3600" b="1" dirty="0" err="1" smtClean="0"/>
              <a:t>tay</a:t>
            </a:r>
            <a:endParaRPr lang="en-US" sz="3600" b="1" dirty="0"/>
          </a:p>
        </p:txBody>
      </p:sp>
      <p:sp>
        <p:nvSpPr>
          <p:cNvPr id="33" name="Oval 32"/>
          <p:cNvSpPr/>
          <p:nvPr/>
        </p:nvSpPr>
        <p:spPr>
          <a:xfrm>
            <a:off x="7306148" y="-8433"/>
            <a:ext cx="2200762" cy="9563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553728" y="140699"/>
            <a:ext cx="18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Ngón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tay</a:t>
            </a:r>
            <a:endParaRPr lang="en-US" sz="3200" b="1" dirty="0"/>
          </a:p>
        </p:txBody>
      </p:sp>
      <p:pic>
        <p:nvPicPr>
          <p:cNvPr id="4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583" y="6331583"/>
            <a:ext cx="487363" cy="487363"/>
          </a:xfrm>
          <a:prstGeom prst="rect">
            <a:avLst/>
          </a:prstGeom>
        </p:spPr>
      </p:pic>
      <p:pic>
        <p:nvPicPr>
          <p:cNvPr id="5" name="3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353" y="6054688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6" y="1640541"/>
            <a:ext cx="5767194" cy="521745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070962" y="5723395"/>
            <a:ext cx="3586707" cy="130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070962" y="4211029"/>
            <a:ext cx="3482766" cy="13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139953" y="945697"/>
            <a:ext cx="87377" cy="142875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24" y="2929631"/>
            <a:ext cx="457201" cy="488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42" y="1455938"/>
            <a:ext cx="379180" cy="515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79" y="1132496"/>
            <a:ext cx="379180" cy="500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53" y="1278385"/>
            <a:ext cx="417368" cy="5277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38" y="1899822"/>
            <a:ext cx="311834" cy="5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1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24" grpId="0" animBg="1"/>
      <p:bldP spid="24" grpId="1" animBg="1"/>
      <p:bldP spid="24" grpId="2" animBg="1"/>
      <p:bldP spid="26" grpId="0"/>
      <p:bldP spid="26" grpId="1"/>
      <p:bldP spid="33" grpId="0" animBg="1"/>
      <p:bldP spid="33" grpId="1" animBg="1"/>
      <p:bldP spid="33" grpId="2" animBg="1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77200" y="2996697"/>
            <a:ext cx="2334285" cy="1444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66225" y="3240767"/>
            <a:ext cx="2245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Lòng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bàn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tay</a:t>
            </a:r>
            <a:endParaRPr lang="en-US" sz="3600" b="1" dirty="0"/>
          </a:p>
        </p:txBody>
      </p:sp>
      <p:pic>
        <p:nvPicPr>
          <p:cNvPr id="6" name="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8459" y="619027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4" y="823865"/>
            <a:ext cx="6038660" cy="603413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9" idx="2"/>
          </p:cNvCxnSpPr>
          <p:nvPr/>
        </p:nvCxnSpPr>
        <p:spPr>
          <a:xfrm flipH="1">
            <a:off x="4751296" y="3718897"/>
            <a:ext cx="3325904" cy="104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211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955"/>
    </mc:Choice>
    <mc:Fallback xmlns="">
      <p:transition advTm="2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5202936"/>
            <a:ext cx="1842271" cy="11677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</a:rPr>
              <a:t>Cổ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tay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338683"/>
            <a:ext cx="1712527" cy="1249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111" y="3506817"/>
            <a:ext cx="1842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 </a:t>
            </a:r>
            <a:r>
              <a:rPr lang="en-US" sz="3200" b="1" dirty="0" err="1" smtClean="0"/>
              <a:t>bàn</a:t>
            </a:r>
            <a:r>
              <a:rPr lang="en-US" sz="3200" b="1" dirty="0" smtClean="0"/>
              <a:t> </a:t>
            </a:r>
          </a:p>
          <a:p>
            <a:r>
              <a:rPr lang="en-US" sz="3200" b="1" dirty="0" smtClean="0"/>
              <a:t>    </a:t>
            </a:r>
            <a:r>
              <a:rPr lang="en-US" sz="3200" b="1" dirty="0" err="1" smtClean="0"/>
              <a:t>tay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3840480" y="0"/>
            <a:ext cx="1901952" cy="957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3853" y="144252"/>
            <a:ext cx="18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Ngón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tay</a:t>
            </a:r>
            <a:endParaRPr lang="en-US" sz="3200" b="1" dirty="0"/>
          </a:p>
        </p:txBody>
      </p:sp>
      <p:sp>
        <p:nvSpPr>
          <p:cNvPr id="21" name="Oval 20"/>
          <p:cNvSpPr/>
          <p:nvPr/>
        </p:nvSpPr>
        <p:spPr>
          <a:xfrm>
            <a:off x="10163387" y="3338683"/>
            <a:ext cx="1955549" cy="12493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56127" y="3506817"/>
            <a:ext cx="2245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tay</a:t>
            </a:r>
            <a:endParaRPr lang="en-US" sz="3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8561" cy="1042506"/>
          </a:xfrm>
          <a:prstGeom prst="rect">
            <a:avLst/>
          </a:prstGeom>
        </p:spPr>
      </p:pic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1573" y="6370636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10" y="1426465"/>
            <a:ext cx="4570375" cy="5431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29" y="1426465"/>
            <a:ext cx="4355543" cy="5429486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4" idx="6"/>
          </p:cNvCxnSpPr>
          <p:nvPr/>
        </p:nvCxnSpPr>
        <p:spPr>
          <a:xfrm flipV="1">
            <a:off x="1842271" y="5785164"/>
            <a:ext cx="2421911" cy="162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712527" y="3981481"/>
            <a:ext cx="2551655" cy="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698188" y="957305"/>
            <a:ext cx="43237" cy="1355136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7826188" y="3981481"/>
            <a:ext cx="2337199" cy="97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9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9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2&quot;/&gt;&lt;property id=&quot;20307&quot; value=&quot;284&quot;/&gt;&lt;/object&gt;&lt;object type=&quot;3&quot; unique_id=&quot;10006&quot;&gt;&lt;property id=&quot;20148&quot; value=&quot;5&quot;/&gt;&lt;property id=&quot;20300&quot; value=&quot;Slide 3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73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77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5&quot;&gt;&lt;property id=&quot;20148&quot; value=&quot;5&quot;/&gt;&lt;property id=&quot;20300&quot; value=&quot;Slide 11&quot;/&gt;&lt;property id=&quot;20307&quot; value=&quot;276&quot;/&gt;&lt;/object&gt;&lt;object type=&quot;3&quot; unique_id=&quot;10016&quot;&gt;&lt;property id=&quot;20148&quot; value=&quot;5&quot;/&gt;&lt;property id=&quot;20300&quot; value=&quot;Slide 12&quot;/&gt;&lt;property id=&quot;20307&quot; value=&quot;270&quot;/&gt;&lt;/object&gt;&lt;object type=&quot;3&quot; unique_id=&quot;10017&quot;&gt;&lt;property id=&quot;20148&quot; value=&quot;5&quot;/&gt;&lt;property id=&quot;20300&quot; value=&quot;Slide 13&quot;/&gt;&lt;property id=&quot;20307&quot; value=&quot;271&quot;/&gt;&lt;/object&gt;&lt;object type=&quot;3&quot; unique_id=&quot;10018&quot;&gt;&lt;property id=&quot;20148&quot; value=&quot;5&quot;/&gt;&lt;property id=&quot;20300&quot; value=&quot;Slide 14&quot;/&gt;&lt;property id=&quot;20307&quot; value=&quot;2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7|0.4|0.4|10.1|4.3|2.2|5.6|1.4|1.3|6.2|4.7|0.3|0.3|1.5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8.2|0.4|0.4|0.2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2|1|0.2|1.1|0.2|0.5|0.2|1.4|0.2|0.7|0.1|0.1|0.1|3.7|0.8|6.8|11.3|0.2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228</Words>
  <Application>Microsoft Office PowerPoint</Application>
  <PresentationFormat>Widescreen</PresentationFormat>
  <Paragraphs>59</Paragraphs>
  <Slides>28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acer</cp:lastModifiedBy>
  <cp:revision>353</cp:revision>
  <dcterms:created xsi:type="dcterms:W3CDTF">2021-09-16T02:30:04Z</dcterms:created>
  <dcterms:modified xsi:type="dcterms:W3CDTF">2024-10-05T05:17:24Z</dcterms:modified>
</cp:coreProperties>
</file>