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30.jpg" ContentType="image/png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7"/>
  </p:notesMasterIdLst>
  <p:sldIdLst>
    <p:sldId id="290" r:id="rId3"/>
    <p:sldId id="275" r:id="rId4"/>
    <p:sldId id="277" r:id="rId5"/>
    <p:sldId id="265" r:id="rId6"/>
    <p:sldId id="294" r:id="rId7"/>
    <p:sldId id="296" r:id="rId8"/>
    <p:sldId id="305" r:id="rId9"/>
    <p:sldId id="303" r:id="rId10"/>
    <p:sldId id="298" r:id="rId11"/>
    <p:sldId id="299" r:id="rId12"/>
    <p:sldId id="300" r:id="rId13"/>
    <p:sldId id="306" r:id="rId14"/>
    <p:sldId id="302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</a:rPr>
              <a:t>Dạy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trẻ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sắp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xếp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tắc</a:t>
            </a:r>
            <a:r>
              <a:rPr lang="en-US" sz="3200" b="1" dirty="0">
                <a:solidFill>
                  <a:srgbClr val="0000FF"/>
                </a:solidFill>
              </a:rPr>
              <a:t> 1:1:1</a:t>
            </a:r>
          </a:p>
          <a:p>
            <a:pPr algn="ctr" eaLnBrk="1" hangingPunct="1"/>
            <a:endParaRPr lang="en-US" sz="3200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MGN B2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645</TotalTime>
  <Words>122</Words>
  <Application>Microsoft Office PowerPoint</Application>
  <PresentationFormat>On-screen Show (4:3)</PresentationFormat>
  <Paragraphs>52</Paragraphs>
  <Slides>14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Phượng sắp xếp 111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huy_ctn</cp:lastModifiedBy>
  <cp:revision>34</cp:revision>
  <dcterms:created xsi:type="dcterms:W3CDTF">2020-11-04T12:33:24Z</dcterms:created>
  <dcterms:modified xsi:type="dcterms:W3CDTF">2024-03-18T09:21:05Z</dcterms:modified>
</cp:coreProperties>
</file>