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NON </a:t>
            </a:r>
            <a:r>
              <a:rPr lang="en-US" sz="2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HOA PHƯỢNG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GDÂN: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( 24- 36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</a:t>
            </a: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28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* </a:t>
            </a: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 smtClean="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</a:t>
            </a: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140</Words>
  <Application>Microsoft Office PowerPoint</Application>
  <PresentationFormat>On-screen Show (4:3)</PresentationFormat>
  <Paragraphs>15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2020-04-02T08:29:12Z</dcterms:created>
  <dcterms:modified xsi:type="dcterms:W3CDTF">2024-05-12T09:43:43Z</dcterms:modified>
</cp:coreProperties>
</file>