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PHÒNG GD &amp; ĐT </a:t>
            </a:r>
            <a:r>
              <a:rPr lang="en-US" sz="2400" b="1" dirty="0" smtClean="0">
                <a:solidFill>
                  <a:schemeClr val="accent1"/>
                </a:solidFill>
              </a:rPr>
              <a:t>QUẬN 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Non </a:t>
            </a:r>
            <a:r>
              <a:rPr lang="en-US" sz="2400" b="1" dirty="0" err="1">
                <a:solidFill>
                  <a:schemeClr val="accent1"/>
                </a:solidFill>
              </a:rPr>
              <a:t>Hoa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Phượng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</a:t>
            </a:r>
            <a:r>
              <a:rPr lang="en-US" sz="2400" b="1" dirty="0" err="1" smtClean="0">
                <a:solidFill>
                  <a:srgbClr val="FF0000"/>
                </a:solidFill>
              </a:rPr>
              <a:t>Hoàng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Hoàn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405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2</cp:revision>
  <dcterms:created xsi:type="dcterms:W3CDTF">2024-04-04T16:18:03Z</dcterms:created>
  <dcterms:modified xsi:type="dcterms:W3CDTF">2024-05-07T16:36:41Z</dcterms:modified>
</cp:coreProperties>
</file>