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63" r:id="rId4"/>
    <p:sldId id="283" r:id="rId5"/>
    <p:sldId id="278" r:id="rId6"/>
    <p:sldId id="279" r:id="rId7"/>
    <p:sldId id="280" r:id="rId8"/>
    <p:sldId id="281" r:id="rId9"/>
    <p:sldId id="264" r:id="rId10"/>
    <p:sldId id="274" r:id="rId11"/>
    <p:sldId id="256" r:id="rId12"/>
    <p:sldId id="258" r:id="rId13"/>
    <p:sldId id="259" r:id="rId14"/>
  </p:sldIdLst>
  <p:sldSz cx="18288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UVN Sang Song Nang" panose="03030802040007090B04" pitchFamily="66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3F2AC-5B7F-4A4C-BEED-38CA91EEA5C6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B13F-4EF5-4AFC-ADC6-DA7AA94A1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A7798-D4FB-4976-9533-0CB277FB9F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0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51A2-8D8F-424E-B83E-89487A6D8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51A2-8D8F-424E-B83E-89487A6D8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574866" y="275343"/>
            <a:ext cx="10995576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ỦY BAN NHÂN DÂN QUẬN LONG BIÊN</a:t>
            </a:r>
          </a:p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TRƯỜNG MẦM NON HOA PHƯỢNG</a:t>
            </a:r>
          </a:p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---------------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0594" y="1960983"/>
            <a:ext cx="16666812" cy="11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6"/>
              </a:lnSpc>
            </a:pPr>
            <a:r>
              <a:rPr lang="en-US" sz="6997" dirty="0">
                <a:solidFill>
                  <a:srgbClr val="FF3131"/>
                </a:solidFill>
                <a:latin typeface="Vnsheley"/>
              </a:rPr>
              <a:t>­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3606" y="4936070"/>
            <a:ext cx="8920782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5"/>
              </a:lnSpc>
            </a:pP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Lĩnh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vực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: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Phát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triển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</a:p>
          <a:p>
            <a:pPr algn="ctr">
              <a:lnSpc>
                <a:spcPts val="5135"/>
              </a:lnSpc>
            </a:pP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Lứa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tuổi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: 4-5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tuổi</a:t>
            </a:r>
            <a:endParaRPr lang="en-US" sz="4000" b="1" dirty="0">
              <a:solidFill>
                <a:srgbClr val="002060"/>
              </a:solidFill>
              <a:latin typeface="Nunito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30196" y="14429626"/>
            <a:ext cx="720334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3"/>
              </a:lnSpc>
            </a:pP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Trường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Mầm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Phượng</a:t>
            </a:r>
            <a:endParaRPr lang="en-US" sz="2800" dirty="0">
              <a:solidFill>
                <a:srgbClr val="FFE5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29400" y="9580770"/>
            <a:ext cx="440649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3200" b="1" dirty="0" err="1">
                <a:solidFill>
                  <a:srgbClr val="002060"/>
                </a:solidFill>
                <a:latin typeface="Nunito" pitchFamily="2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" pitchFamily="2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Nunito" pitchFamily="2" charset="0"/>
              </a:rPr>
              <a:t>: 2023 - 2024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F977F-7044-476F-A98F-B41C223F7BDE}"/>
              </a:ext>
            </a:extLst>
          </p:cNvPr>
          <p:cNvSpPr txBox="1"/>
          <p:nvPr/>
        </p:nvSpPr>
        <p:spPr>
          <a:xfrm>
            <a:off x="2250042" y="3599516"/>
            <a:ext cx="1378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Đề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tài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: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Ôn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số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4</a:t>
            </a:r>
            <a:endParaRPr lang="en-GB" sz="5400" b="1" dirty="0">
              <a:solidFill>
                <a:schemeClr val="accent2"/>
              </a:solidFill>
              <a:latin typeface="UVN Sang Song Nang" panose="03030802040007090B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D507C-99BC-4C4A-945F-66FD1CDA56E7}"/>
              </a:ext>
            </a:extLst>
          </p:cNvPr>
          <p:cNvSpPr txBox="1"/>
          <p:nvPr/>
        </p:nvSpPr>
        <p:spPr>
          <a:xfrm>
            <a:off x="4837361" y="6578443"/>
            <a:ext cx="861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Giáo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viên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Thị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Thoan</a:t>
            </a:r>
            <a:endParaRPr lang="en-GB" sz="4000" b="1" dirty="0">
              <a:latin typeface="Nunit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87FA8-5836-4CB8-8731-9E30E723F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42" y="1964574"/>
            <a:ext cx="1565115" cy="15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0D25F5-1B71-4EB6-80F8-8C8C8044A6DF}"/>
              </a:ext>
            </a:extLst>
          </p:cNvPr>
          <p:cNvGrpSpPr/>
          <p:nvPr/>
        </p:nvGrpSpPr>
        <p:grpSpPr>
          <a:xfrm>
            <a:off x="11353800" y="3924300"/>
            <a:ext cx="4327815" cy="1752600"/>
            <a:chOff x="11277600" y="2247900"/>
            <a:chExt cx="4327815" cy="1752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2247900"/>
              <a:ext cx="4327815" cy="1752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11490615" y="2374227"/>
              <a:ext cx="411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2</a:t>
              </a:r>
            </a:p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Ai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tinh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mắt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59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-144347"/>
            <a:ext cx="21955724" cy="10287000"/>
          </a:xfrm>
          <a:custGeom>
            <a:avLst/>
            <a:gdLst/>
            <a:ahLst/>
            <a:cxnLst/>
            <a:rect l="l" t="t" r="r" b="b"/>
            <a:pathLst>
              <a:path w="21955724" h="10287000">
                <a:moveTo>
                  <a:pt x="0" y="0"/>
                </a:moveTo>
                <a:lnTo>
                  <a:pt x="21955724" y="0"/>
                </a:lnTo>
                <a:lnTo>
                  <a:pt x="219557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9" r="-16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22086"/>
            <a:ext cx="2847054" cy="859293"/>
          </a:xfrm>
          <a:custGeom>
            <a:avLst/>
            <a:gdLst/>
            <a:ahLst/>
            <a:cxnLst/>
            <a:rect l="l" t="t" r="r" b="b"/>
            <a:pathLst>
              <a:path w="2847054" h="859293">
                <a:moveTo>
                  <a:pt x="0" y="0"/>
                </a:moveTo>
                <a:lnTo>
                  <a:pt x="2847054" y="0"/>
                </a:lnTo>
                <a:lnTo>
                  <a:pt x="2847054" y="859293"/>
                </a:lnTo>
                <a:lnTo>
                  <a:pt x="0" y="859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4208" y="4999153"/>
            <a:ext cx="3074229" cy="4012044"/>
          </a:xfrm>
          <a:custGeom>
            <a:avLst/>
            <a:gdLst/>
            <a:ahLst/>
            <a:cxnLst/>
            <a:rect l="l" t="t" r="r" b="b"/>
            <a:pathLst>
              <a:path w="3074229" h="4012044">
                <a:moveTo>
                  <a:pt x="0" y="0"/>
                </a:moveTo>
                <a:lnTo>
                  <a:pt x="3074229" y="0"/>
                </a:lnTo>
                <a:lnTo>
                  <a:pt x="3074229" y="4012044"/>
                </a:lnTo>
                <a:lnTo>
                  <a:pt x="0" y="40120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05051" y="5205890"/>
            <a:ext cx="2532585" cy="3305167"/>
          </a:xfrm>
          <a:custGeom>
            <a:avLst/>
            <a:gdLst/>
            <a:ahLst/>
            <a:cxnLst/>
            <a:rect l="l" t="t" r="r" b="b"/>
            <a:pathLst>
              <a:path w="2532585" h="3305167">
                <a:moveTo>
                  <a:pt x="0" y="0"/>
                </a:moveTo>
                <a:lnTo>
                  <a:pt x="2532585" y="0"/>
                </a:lnTo>
                <a:lnTo>
                  <a:pt x="2532585" y="3305168"/>
                </a:lnTo>
                <a:lnTo>
                  <a:pt x="0" y="3305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76028" y="3759040"/>
            <a:ext cx="3615879" cy="4718928"/>
          </a:xfrm>
          <a:custGeom>
            <a:avLst/>
            <a:gdLst/>
            <a:ahLst/>
            <a:cxnLst/>
            <a:rect l="l" t="t" r="r" b="b"/>
            <a:pathLst>
              <a:path w="3615879" h="4718928">
                <a:moveTo>
                  <a:pt x="0" y="0"/>
                </a:moveTo>
                <a:lnTo>
                  <a:pt x="3615879" y="0"/>
                </a:lnTo>
                <a:lnTo>
                  <a:pt x="3615879" y="4718928"/>
                </a:lnTo>
                <a:lnTo>
                  <a:pt x="0" y="4718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7453097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19159" y="5145850"/>
            <a:ext cx="2041175" cy="1859325"/>
          </a:xfrm>
          <a:custGeom>
            <a:avLst/>
            <a:gdLst/>
            <a:ahLst/>
            <a:cxnLst/>
            <a:rect l="l" t="t" r="r" b="b"/>
            <a:pathLst>
              <a:path w="2041175" h="1859325">
                <a:moveTo>
                  <a:pt x="0" y="0"/>
                </a:moveTo>
                <a:lnTo>
                  <a:pt x="2041175" y="0"/>
                </a:lnTo>
                <a:lnTo>
                  <a:pt x="2041175" y="1859325"/>
                </a:lnTo>
                <a:lnTo>
                  <a:pt x="0" y="1859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7954469"/>
            <a:ext cx="4275538" cy="1907959"/>
          </a:xfrm>
          <a:custGeom>
            <a:avLst/>
            <a:gdLst/>
            <a:ahLst/>
            <a:cxnLst/>
            <a:rect l="l" t="t" r="r" b="b"/>
            <a:pathLst>
              <a:path w="4275538" h="1907959">
                <a:moveTo>
                  <a:pt x="0" y="0"/>
                </a:moveTo>
                <a:lnTo>
                  <a:pt x="4275538" y="0"/>
                </a:lnTo>
                <a:lnTo>
                  <a:pt x="4275538" y="1907959"/>
                </a:lnTo>
                <a:lnTo>
                  <a:pt x="0" y="19079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59200" y="9437856"/>
            <a:ext cx="1849315" cy="849144"/>
          </a:xfrm>
          <a:custGeom>
            <a:avLst/>
            <a:gdLst/>
            <a:ahLst/>
            <a:cxnLst/>
            <a:rect l="l" t="t" r="r" b="b"/>
            <a:pathLst>
              <a:path w="1849315" h="849144">
                <a:moveTo>
                  <a:pt x="0" y="0"/>
                </a:moveTo>
                <a:lnTo>
                  <a:pt x="1849315" y="0"/>
                </a:lnTo>
                <a:lnTo>
                  <a:pt x="1849315" y="849144"/>
                </a:lnTo>
                <a:lnTo>
                  <a:pt x="0" y="8491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98922" y="409011"/>
            <a:ext cx="2320555" cy="3332390"/>
          </a:xfrm>
          <a:custGeom>
            <a:avLst/>
            <a:gdLst/>
            <a:ahLst/>
            <a:cxnLst/>
            <a:rect l="l" t="t" r="r" b="b"/>
            <a:pathLst>
              <a:path w="2320555" h="3332390">
                <a:moveTo>
                  <a:pt x="0" y="0"/>
                </a:moveTo>
                <a:lnTo>
                  <a:pt x="2320556" y="0"/>
                </a:lnTo>
                <a:lnTo>
                  <a:pt x="2320556" y="3332390"/>
                </a:lnTo>
                <a:lnTo>
                  <a:pt x="0" y="3332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WordArt 6">
            <a:extLst>
              <a:ext uri="{FF2B5EF4-FFF2-40B4-BE49-F238E27FC236}">
                <a16:creationId xmlns:a16="http://schemas.microsoft.com/office/drawing/2014/main" id="{68C902A0-0D3D-40EF-B9AA-B17F35C1E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1270" y="590636"/>
            <a:ext cx="1073426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0" name="WordArt 7">
            <a:extLst>
              <a:ext uri="{FF2B5EF4-FFF2-40B4-BE49-F238E27FC236}">
                <a16:creationId xmlns:a16="http://schemas.microsoft.com/office/drawing/2014/main" id="{F92425C3-61D7-42D0-AD9E-97F437002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2000" y="590636"/>
            <a:ext cx="119269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1" name="WordArt 8">
            <a:extLst>
              <a:ext uri="{FF2B5EF4-FFF2-40B4-BE49-F238E27FC236}">
                <a16:creationId xmlns:a16="http://schemas.microsoft.com/office/drawing/2014/main" id="{46DDECB2-0EDD-4D8E-A2DB-3A6C1F2AD1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1270" y="590636"/>
            <a:ext cx="107342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2" name="WordArt 9">
            <a:extLst>
              <a:ext uri="{FF2B5EF4-FFF2-40B4-BE49-F238E27FC236}">
                <a16:creationId xmlns:a16="http://schemas.microsoft.com/office/drawing/2014/main" id="{A8CCD90B-E815-4C90-BB1A-7784DDE11B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2000" y="590636"/>
            <a:ext cx="119269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" name="WordArt 10">
            <a:extLst>
              <a:ext uri="{FF2B5EF4-FFF2-40B4-BE49-F238E27FC236}">
                <a16:creationId xmlns:a16="http://schemas.microsoft.com/office/drawing/2014/main" id="{CB1A1635-703E-40B3-8EBE-41391440D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2196" y="704936"/>
            <a:ext cx="914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887E8B8F-B5DA-4E9B-B402-371D754C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370" y="247736"/>
            <a:ext cx="3255066" cy="2057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WordArt 13">
            <a:extLst>
              <a:ext uri="{FF2B5EF4-FFF2-40B4-BE49-F238E27FC236}">
                <a16:creationId xmlns:a16="http://schemas.microsoft.com/office/drawing/2014/main" id="{A145A8CF-2D58-471D-9A5B-34591E7CD2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7902" y="590636"/>
            <a:ext cx="231830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48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933461"/>
            <a:ext cx="4103191" cy="4324839"/>
          </a:xfrm>
          <a:custGeom>
            <a:avLst/>
            <a:gdLst/>
            <a:ahLst/>
            <a:cxnLst/>
            <a:rect l="l" t="t" r="r" b="b"/>
            <a:pathLst>
              <a:path w="4103191" h="4324839">
                <a:moveTo>
                  <a:pt x="0" y="0"/>
                </a:moveTo>
                <a:lnTo>
                  <a:pt x="4103191" y="0"/>
                </a:lnTo>
                <a:lnTo>
                  <a:pt x="4103191" y="4324839"/>
                </a:lnTo>
                <a:lnTo>
                  <a:pt x="0" y="4324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95218" y="5949481"/>
            <a:ext cx="3634982" cy="3809855"/>
          </a:xfrm>
          <a:custGeom>
            <a:avLst/>
            <a:gdLst/>
            <a:ahLst/>
            <a:cxnLst/>
            <a:rect l="l" t="t" r="r" b="b"/>
            <a:pathLst>
              <a:path w="4320782" h="4554184">
                <a:moveTo>
                  <a:pt x="0" y="0"/>
                </a:moveTo>
                <a:lnTo>
                  <a:pt x="4320782" y="0"/>
                </a:lnTo>
                <a:lnTo>
                  <a:pt x="4320782" y="4554184"/>
                </a:lnTo>
                <a:lnTo>
                  <a:pt x="0" y="455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89382" y="5949482"/>
            <a:ext cx="4032518" cy="4250348"/>
          </a:xfrm>
          <a:custGeom>
            <a:avLst/>
            <a:gdLst/>
            <a:ahLst/>
            <a:cxnLst/>
            <a:rect l="l" t="t" r="r" b="b"/>
            <a:pathLst>
              <a:path w="4032518" h="4250348">
                <a:moveTo>
                  <a:pt x="0" y="0"/>
                </a:moveTo>
                <a:lnTo>
                  <a:pt x="4032518" y="0"/>
                </a:lnTo>
                <a:lnTo>
                  <a:pt x="4032518" y="4250348"/>
                </a:lnTo>
                <a:lnTo>
                  <a:pt x="0" y="4250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0A0F875B-2190-46E5-9AB7-0C2DC487DF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C1728D28-FD45-4A91-B775-F0349F2E27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AF9B34DA-A1F5-4B1D-934E-77D91B2CE1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5D177C02-AD30-4DB4-AEE7-2E44864AD6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9BCB8FBF-2A30-4CC4-8B8B-D3D9D454CA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1402" y="671403"/>
            <a:ext cx="65188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FF12AB2-8C28-4348-837B-D6C88A79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6" y="366603"/>
            <a:ext cx="2320554" cy="1371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WordArt 13">
            <a:extLst>
              <a:ext uri="{FF2B5EF4-FFF2-40B4-BE49-F238E27FC236}">
                <a16:creationId xmlns:a16="http://schemas.microsoft.com/office/drawing/2014/main" id="{F7E3DEA2-8A31-4182-A1E7-D8A60FDFDF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0291" y="595203"/>
            <a:ext cx="165273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2490AE3-5C00-4221-8A2C-88EEF19D7F72}"/>
              </a:ext>
            </a:extLst>
          </p:cNvPr>
          <p:cNvSpPr/>
          <p:nvPr/>
        </p:nvSpPr>
        <p:spPr>
          <a:xfrm>
            <a:off x="13970909" y="4610100"/>
            <a:ext cx="4032518" cy="4250348"/>
          </a:xfrm>
          <a:custGeom>
            <a:avLst/>
            <a:gdLst/>
            <a:ahLst/>
            <a:cxnLst/>
            <a:rect l="l" t="t" r="r" b="b"/>
            <a:pathLst>
              <a:path w="4032518" h="4250348">
                <a:moveTo>
                  <a:pt x="0" y="0"/>
                </a:moveTo>
                <a:lnTo>
                  <a:pt x="4032518" y="0"/>
                </a:lnTo>
                <a:lnTo>
                  <a:pt x="4032518" y="4250348"/>
                </a:lnTo>
                <a:lnTo>
                  <a:pt x="0" y="4250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86478B63-115F-430F-A065-4F33A6747032}"/>
              </a:ext>
            </a:extLst>
          </p:cNvPr>
          <p:cNvSpPr/>
          <p:nvPr/>
        </p:nvSpPr>
        <p:spPr>
          <a:xfrm rot="373142">
            <a:off x="14552554" y="518264"/>
            <a:ext cx="3343275" cy="4114800"/>
          </a:xfrm>
          <a:custGeom>
            <a:avLst/>
            <a:gdLst/>
            <a:ahLst/>
            <a:cxnLst/>
            <a:rect l="l" t="t" r="r" b="b"/>
            <a:pathLst>
              <a:path w="3343275" h="4114800">
                <a:moveTo>
                  <a:pt x="0" y="0"/>
                </a:moveTo>
                <a:lnTo>
                  <a:pt x="3343275" y="0"/>
                </a:lnTo>
                <a:lnTo>
                  <a:pt x="3343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8841"/>
            <a:ext cx="18288000" cy="10405841"/>
          </a:xfrm>
          <a:custGeom>
            <a:avLst/>
            <a:gdLst/>
            <a:ahLst/>
            <a:cxnLst/>
            <a:rect l="l" t="t" r="r" b="b"/>
            <a:pathLst>
              <a:path w="18288000" h="10405841">
                <a:moveTo>
                  <a:pt x="0" y="0"/>
                </a:moveTo>
                <a:lnTo>
                  <a:pt x="18288000" y="0"/>
                </a:lnTo>
                <a:lnTo>
                  <a:pt x="18288000" y="10405841"/>
                </a:lnTo>
                <a:lnTo>
                  <a:pt x="0" y="10405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170" b="-121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7601" y="43053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3" y="0"/>
                </a:lnTo>
                <a:lnTo>
                  <a:pt x="1995403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41563" y="1456312"/>
            <a:ext cx="1652731" cy="1553588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4" y="0"/>
                </a:lnTo>
                <a:lnTo>
                  <a:pt x="1995404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998" y="2516287"/>
            <a:ext cx="1995403" cy="211995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4" y="0"/>
                </a:lnTo>
                <a:lnTo>
                  <a:pt x="1995404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89682EB8-5E62-433C-916B-6B367D555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23072F0A-088E-498F-824E-4102B6C7C3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DA6885BA-5FC3-47B4-AEA0-9BAF7FBB8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BD8347E7-45AD-45E8-9EF3-F062BBB27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AB357EEA-3997-4954-A6EA-CD3F09756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1402" y="671403"/>
            <a:ext cx="65188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F2ADEF6-D8B1-4377-B7F9-4D06F3B9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6" y="366603"/>
            <a:ext cx="2320554" cy="1371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WordArt 13">
            <a:extLst>
              <a:ext uri="{FF2B5EF4-FFF2-40B4-BE49-F238E27FC236}">
                <a16:creationId xmlns:a16="http://schemas.microsoft.com/office/drawing/2014/main" id="{628B2548-B9C3-4CEB-897F-9D266097C4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0291" y="595203"/>
            <a:ext cx="165273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5BB5B340-7A2E-4D7E-97B9-29254F6E8419}"/>
              </a:ext>
            </a:extLst>
          </p:cNvPr>
          <p:cNvSpPr/>
          <p:nvPr/>
        </p:nvSpPr>
        <p:spPr>
          <a:xfrm>
            <a:off x="6232900" y="32385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3" y="0"/>
                </a:lnTo>
                <a:lnTo>
                  <a:pt x="1995403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A52A61FA-2F48-4F9F-A630-652AB5257CF9}"/>
              </a:ext>
            </a:extLst>
          </p:cNvPr>
          <p:cNvSpPr/>
          <p:nvPr/>
        </p:nvSpPr>
        <p:spPr>
          <a:xfrm>
            <a:off x="14225353" y="366603"/>
            <a:ext cx="3022356" cy="3022356"/>
          </a:xfrm>
          <a:custGeom>
            <a:avLst/>
            <a:gdLst/>
            <a:ahLst/>
            <a:cxnLst/>
            <a:rect l="l" t="t" r="r" b="b"/>
            <a:pathLst>
              <a:path w="3022356" h="3022356">
                <a:moveTo>
                  <a:pt x="0" y="0"/>
                </a:moveTo>
                <a:lnTo>
                  <a:pt x="3022356" y="0"/>
                </a:lnTo>
                <a:lnTo>
                  <a:pt x="3022356" y="3022357"/>
                </a:lnTo>
                <a:lnTo>
                  <a:pt x="0" y="3022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0B508-AE3C-47B3-BC66-29996D59FCB1}"/>
              </a:ext>
            </a:extLst>
          </p:cNvPr>
          <p:cNvGrpSpPr/>
          <p:nvPr/>
        </p:nvGrpSpPr>
        <p:grpSpPr>
          <a:xfrm>
            <a:off x="8431937" y="431669"/>
            <a:ext cx="7086600" cy="988464"/>
            <a:chOff x="10210800" y="774569"/>
            <a:chExt cx="7086600" cy="9884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BE53-3979-4CDA-9D4E-487AE57A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774569"/>
              <a:ext cx="7086600" cy="98846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0EE05-9E06-4721-979B-794C8895E051}"/>
                </a:ext>
              </a:extLst>
            </p:cNvPr>
            <p:cNvSpPr txBox="1"/>
            <p:nvPr/>
          </p:nvSpPr>
          <p:spPr>
            <a:xfrm>
              <a:off x="11427982" y="853302"/>
              <a:ext cx="48141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Mục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tiêu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học</a:t>
              </a:r>
              <a:endParaRPr lang="en-GB" sz="4800" b="1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6F813-BFEE-4E8E-AD74-7EA547EDFD50}"/>
              </a:ext>
            </a:extLst>
          </p:cNvPr>
          <p:cNvGrpSpPr/>
          <p:nvPr/>
        </p:nvGrpSpPr>
        <p:grpSpPr>
          <a:xfrm>
            <a:off x="4996009" y="2695845"/>
            <a:ext cx="7384473" cy="2384772"/>
            <a:chOff x="5056909" y="3010708"/>
            <a:chExt cx="7384473" cy="23847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909" y="3010708"/>
              <a:ext cx="7086600" cy="2283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3D6D7B-2EF5-47A4-9FA1-917941CB7366}"/>
                </a:ext>
              </a:extLst>
            </p:cNvPr>
            <p:cNvSpPr txBox="1"/>
            <p:nvPr/>
          </p:nvSpPr>
          <p:spPr>
            <a:xfrm>
              <a:off x="5334000" y="3056378"/>
              <a:ext cx="7107382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Kiến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Trẻ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4,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tự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tách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gộp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vi 4</a:t>
              </a:r>
            </a:p>
            <a:p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BFF6-CA04-4F4A-A2C1-A1AF1BA8D3F0}"/>
              </a:ext>
            </a:extLst>
          </p:cNvPr>
          <p:cNvGrpSpPr/>
          <p:nvPr/>
        </p:nvGrpSpPr>
        <p:grpSpPr>
          <a:xfrm>
            <a:off x="5098473" y="5225898"/>
            <a:ext cx="7282009" cy="2440414"/>
            <a:chOff x="5119255" y="5311486"/>
            <a:chExt cx="7282009" cy="2440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4FC0F8-0E93-414C-AD6D-FB9E5AFE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255" y="5311486"/>
              <a:ext cx="7072745" cy="2209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01ECE-6136-447F-8E68-57EC019FF01E}"/>
                </a:ext>
              </a:extLst>
            </p:cNvPr>
            <p:cNvSpPr txBox="1"/>
            <p:nvPr/>
          </p:nvSpPr>
          <p:spPr>
            <a:xfrm>
              <a:off x="5328519" y="5412798"/>
              <a:ext cx="707274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Kỹ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Rèn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kỹ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1-4,</a:t>
              </a: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khéo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léo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nhớ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GB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387C8-1337-4B56-B5DC-7B34A1D038A2}"/>
              </a:ext>
            </a:extLst>
          </p:cNvPr>
          <p:cNvGrpSpPr/>
          <p:nvPr/>
        </p:nvGrpSpPr>
        <p:grpSpPr>
          <a:xfrm>
            <a:off x="5098473" y="7689273"/>
            <a:ext cx="7072745" cy="2209800"/>
            <a:chOff x="5098473" y="7689273"/>
            <a:chExt cx="7072745" cy="2209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F22EAB-C119-4FC5-BA26-013CE121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73" y="7689273"/>
              <a:ext cx="7072745" cy="2209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57B74-962B-4EBC-AE00-D80C3A7DDB4A}"/>
                </a:ext>
              </a:extLst>
            </p:cNvPr>
            <p:cNvSpPr txBox="1"/>
            <p:nvPr/>
          </p:nvSpPr>
          <p:spPr>
            <a:xfrm>
              <a:off x="5422037" y="8182459"/>
              <a:ext cx="60198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Thái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Trẻ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thú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9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36576000" cy="10314432"/>
            <a:chOff x="0" y="0"/>
            <a:chExt cx="24384000" cy="6876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" t="5051"/>
            <a:stretch/>
          </p:blipFill>
          <p:spPr>
            <a:xfrm>
              <a:off x="0" y="0"/>
              <a:ext cx="12192000" cy="6876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" r="5114"/>
            <a:stretch/>
          </p:blipFill>
          <p:spPr>
            <a:xfrm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ấm BUÔN BÁN, câm RE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325" y="4486276"/>
            <a:ext cx="3291792" cy="37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AUDI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79" y="5793724"/>
            <a:ext cx="5286288" cy="2448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8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6068 0.0041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1.13854 -0.0071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2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AE4A46-A001-40E9-9B95-E9B811EAAC4D}"/>
              </a:ext>
            </a:extLst>
          </p:cNvPr>
          <p:cNvGrpSpPr/>
          <p:nvPr/>
        </p:nvGrpSpPr>
        <p:grpSpPr>
          <a:xfrm>
            <a:off x="10058400" y="1257300"/>
            <a:ext cx="6878782" cy="2209800"/>
            <a:chOff x="9144000" y="3755859"/>
            <a:chExt cx="6878782" cy="2209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782" y="3755859"/>
              <a:ext cx="6858000" cy="2209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1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A1F4C8-ECD0-4C69-8884-98EF7DC306F7}"/>
              </a:ext>
            </a:extLst>
          </p:cNvPr>
          <p:cNvGrpSpPr/>
          <p:nvPr/>
        </p:nvGrpSpPr>
        <p:grpSpPr>
          <a:xfrm>
            <a:off x="9601200" y="571500"/>
            <a:ext cx="6858000" cy="2209800"/>
            <a:chOff x="9144000" y="3848100"/>
            <a:chExt cx="6858000" cy="2209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3848100"/>
              <a:ext cx="6858000" cy="2209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" name="đoạn 1 20''">
            <a:hlinkClick r:id="" action="ppaction://media"/>
            <a:extLst>
              <a:ext uri="{FF2B5EF4-FFF2-40B4-BE49-F238E27FC236}">
                <a16:creationId xmlns:a16="http://schemas.microsoft.com/office/drawing/2014/main" id="{88388E24-4B0F-4177-A1F2-C72D8B82C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40200" y="91821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6AE40-5073-47BF-85D8-51A4D4437D93}"/>
              </a:ext>
            </a:extLst>
          </p:cNvPr>
          <p:cNvSpPr txBox="1"/>
          <p:nvPr/>
        </p:nvSpPr>
        <p:spPr>
          <a:xfrm>
            <a:off x="9829800" y="46101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vỗ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tay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6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oạn 2 15''">
            <a:hlinkClick r:id="" action="ppaction://media"/>
            <a:extLst>
              <a:ext uri="{FF2B5EF4-FFF2-40B4-BE49-F238E27FC236}">
                <a16:creationId xmlns:a16="http://schemas.microsoft.com/office/drawing/2014/main" id="{CF00837E-2C22-4529-93C3-49ED8847C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400" y="92583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95616-E611-491D-B0D4-74C01525C3C2}"/>
              </a:ext>
            </a:extLst>
          </p:cNvPr>
          <p:cNvSpPr txBox="1"/>
          <p:nvPr/>
        </p:nvSpPr>
        <p:spPr>
          <a:xfrm>
            <a:off x="8534400" y="478955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nghiêng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người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sang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trái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B0492-F8EA-4C76-A410-49FB0580338B}"/>
              </a:ext>
            </a:extLst>
          </p:cNvPr>
          <p:cNvGrpSpPr/>
          <p:nvPr/>
        </p:nvGrpSpPr>
        <p:grpSpPr>
          <a:xfrm>
            <a:off x="9601200" y="1104900"/>
            <a:ext cx="6878782" cy="2209800"/>
            <a:chOff x="9144000" y="3755859"/>
            <a:chExt cx="6878782" cy="2209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07ED79-C5AC-4A0A-BCEC-7F9B0DA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782" y="3755859"/>
              <a:ext cx="6858000" cy="2209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39C82-4F20-451D-BF9B-8B1F7B3D829D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0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oạn 3 15''">
            <a:hlinkClick r:id="" action="ppaction://media"/>
            <a:extLst>
              <a:ext uri="{FF2B5EF4-FFF2-40B4-BE49-F238E27FC236}">
                <a16:creationId xmlns:a16="http://schemas.microsoft.com/office/drawing/2014/main" id="{DEB527A2-3CA0-42B9-BCEB-7F5FFC8A5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92600" y="9029700"/>
            <a:ext cx="609600" cy="609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5F1A9E-D927-4A1C-9065-42B98F0A11E7}"/>
              </a:ext>
            </a:extLst>
          </p:cNvPr>
          <p:cNvGrpSpPr/>
          <p:nvPr/>
        </p:nvGrpSpPr>
        <p:grpSpPr>
          <a:xfrm>
            <a:off x="9601200" y="571500"/>
            <a:ext cx="6858000" cy="2209800"/>
            <a:chOff x="9144000" y="3848100"/>
            <a:chExt cx="6858000" cy="2209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7CE577-8870-48F0-9D30-F71F09DA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3848100"/>
              <a:ext cx="6858000" cy="2209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4DC5A5-3295-414F-96A7-62754450828E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CC7BA0-5988-46E9-8ABA-251970AAA644}"/>
              </a:ext>
            </a:extLst>
          </p:cNvPr>
          <p:cNvSpPr txBox="1"/>
          <p:nvPr/>
        </p:nvSpPr>
        <p:spPr>
          <a:xfrm>
            <a:off x="7848600" y="47895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nghiêng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người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sang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phải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586FD-B7AB-4D5C-9CA6-546B1ED2B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00100"/>
            <a:ext cx="6858000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02D5E-5D84-48A2-9F17-AD889CBA03E6}"/>
              </a:ext>
            </a:extLst>
          </p:cNvPr>
          <p:cNvSpPr txBox="1"/>
          <p:nvPr/>
        </p:nvSpPr>
        <p:spPr>
          <a:xfrm>
            <a:off x="9379527" y="11049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tôi</a:t>
            </a:r>
            <a:endParaRPr lang="en-GB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đoạn 4 15''">
            <a:hlinkClick r:id="" action="ppaction://media"/>
            <a:extLst>
              <a:ext uri="{FF2B5EF4-FFF2-40B4-BE49-F238E27FC236}">
                <a16:creationId xmlns:a16="http://schemas.microsoft.com/office/drawing/2014/main" id="{15976B1D-30C2-4501-8621-EF07C2EFB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68800" y="91821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18875-CDB0-4363-A0EE-63D48F540259}"/>
              </a:ext>
            </a:extLst>
          </p:cNvPr>
          <p:cNvSpPr txBox="1"/>
          <p:nvPr/>
        </p:nvSpPr>
        <p:spPr>
          <a:xfrm>
            <a:off x="8610600" y="47895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vỗ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vai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bạn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bên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cạnh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cái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36576000" cy="10314432"/>
            <a:chOff x="0" y="0"/>
            <a:chExt cx="24384000" cy="6876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" t="5051"/>
            <a:stretch/>
          </p:blipFill>
          <p:spPr>
            <a:xfrm>
              <a:off x="0" y="0"/>
              <a:ext cx="12192000" cy="6876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" r="5114"/>
            <a:stretch/>
          </p:blipFill>
          <p:spPr>
            <a:xfrm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ấm BUÔN BÁN, câm RE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325" y="4486276"/>
            <a:ext cx="3291792" cy="37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AUDI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765" y="4486275"/>
            <a:ext cx="4618257" cy="436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1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1 0.0104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1.2664 -0.0294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2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0.00"/>
  <p:tag name="ISPRING_SLIDE_INDENT_LEVEL" val="0"/>
  <p:tag name="ISPRING_CUSTOM_TIMING_USED" val="0"/>
  <p:tag name="ISPRING_PLAYER_LAYOUT_TYPE" val="F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0.00"/>
  <p:tag name="ISPRING_SLIDE_INDENT_LEVEL" val="0"/>
  <p:tag name="ISPRING_CUSTOM_TIMING_USED" val="0"/>
  <p:tag name="ISPRING_PLAYER_LAYOUT_TYPE" val="Ful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234</Words>
  <Application>Microsoft Office PowerPoint</Application>
  <PresentationFormat>Custom</PresentationFormat>
  <Paragraphs>55</Paragraphs>
  <Slides>13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Black</vt:lpstr>
      <vt:lpstr>UVN Sang Song Nang</vt:lpstr>
      <vt:lpstr>Arial</vt:lpstr>
      <vt:lpstr>Vnsheley</vt:lpstr>
      <vt:lpstr>Times New Roman</vt:lpstr>
      <vt:lpstr>Roboto</vt:lpstr>
      <vt:lpstr>Calibri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poit số 4</dc:title>
  <dc:creator>Huyen Trang</dc:creator>
  <cp:lastModifiedBy>Huyen Trang</cp:lastModifiedBy>
  <cp:revision>12</cp:revision>
  <dcterms:created xsi:type="dcterms:W3CDTF">2006-08-16T00:00:00Z</dcterms:created>
  <dcterms:modified xsi:type="dcterms:W3CDTF">2024-03-27T19:36:55Z</dcterms:modified>
  <dc:identifier>DAFyxSvIZWQ</dc:identifier>
</cp:coreProperties>
</file>