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60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8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5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E1CA-B28B-4DA0-A0AC-D5F8E35DED86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6EC2-851F-481B-9C45-DD0CD46BB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2933700" y="952500"/>
            <a:ext cx="68580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19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3600450" y="3851276"/>
            <a:ext cx="55626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Đặng Thu Thuỷ </a:t>
            </a: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4953001" y="4613275"/>
            <a:ext cx="3516313" cy="45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: 24 - 36 tháng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843338" y="1978026"/>
            <a:ext cx="5486400" cy="139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</a:t>
            </a:r>
            <a:r>
              <a:rPr lang="vi-VN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ÈN BÁO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844925" y="60325"/>
            <a:ext cx="5035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TRƯỜNG MẦM NON HOA PHƯỢNG</a:t>
            </a:r>
          </a:p>
        </p:txBody>
      </p:sp>
    </p:spTree>
    <p:extLst>
      <p:ext uri="{BB962C8B-B14F-4D97-AF65-F5344CB8AC3E}">
        <p14:creationId xmlns:p14="http://schemas.microsoft.com/office/powerpoint/2010/main" val="3498640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4246880" y="758825"/>
            <a:ext cx="6934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2: Ai thông minh hơn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2397760" y="1021080"/>
            <a:ext cx="76962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tên là gì?</a:t>
            </a:r>
          </a:p>
          <a:p>
            <a:pPr algn="ctr"/>
            <a:r>
              <a:rPr lang="vi-VN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gặp đèn đỏ thì phải làm gì?</a:t>
            </a:r>
          </a:p>
          <a:p>
            <a:pPr algn="ctr"/>
            <a:r>
              <a:rPr lang="vi-VN" sz="3600" kern="10" dirty="0" smtClean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vi-VN" sz="36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xanh chúng mình làm thế nào?</a:t>
            </a:r>
            <a:endParaRPr lang="en-US" sz="3600" kern="10" dirty="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1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6934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Bé đọc thơ hay</a:t>
            </a:r>
            <a:endParaRPr lang="en-US" sz="36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9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9040" y="1676400"/>
            <a:ext cx="8829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Kiến thức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nhớ tên bài thơ, tên tác giả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hiểu nội dung bài thơ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Kỹ năng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trả lời câu hỏi của cô rõ ràng mạch lạc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đọc thơ cùng cô rõ lời của bài thơ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Thái độ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hứng thú tham gia hoạt động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GD trẻ khi tham gia giao thông phải tuân thủ đúng tín hiệu đèn giao thông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4429760" y="640080"/>
            <a:ext cx="4104640" cy="8737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1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170680" y="1945640"/>
            <a:ext cx="4343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  <a:r>
              <a:rPr lang="pt-BR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 xanh – đèn đỏ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952240" y="471488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9509760" y="6339840"/>
            <a:ext cx="346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ira Sans Black" panose="020B0A03050000020004" pitchFamily="34" charset="0"/>
              </a:rPr>
              <a:t>S/t: </a:t>
            </a:r>
            <a:r>
              <a:rPr lang="en-US" dirty="0" err="1" smtClean="0">
                <a:latin typeface="Fira Sans Black" panose="020B0A03050000020004" pitchFamily="34" charset="0"/>
              </a:rPr>
              <a:t>Nguyễn</a:t>
            </a:r>
            <a:r>
              <a:rPr lang="en-US" dirty="0" smtClean="0">
                <a:latin typeface="Fira Sans Black" panose="020B0A03050000020004" pitchFamily="34" charset="0"/>
              </a:rPr>
              <a:t> </a:t>
            </a:r>
            <a:r>
              <a:rPr lang="en-US" dirty="0" err="1" smtClean="0">
                <a:latin typeface="Fira Sans Black" panose="020B0A03050000020004" pitchFamily="34" charset="0"/>
              </a:rPr>
              <a:t>Lãm</a:t>
            </a:r>
            <a:r>
              <a:rPr lang="en-US" dirty="0" smtClean="0">
                <a:latin typeface="Fira Sans Black" panose="020B0A03050000020004" pitchFamily="34" charset="0"/>
              </a:rPr>
              <a:t> </a:t>
            </a:r>
            <a:r>
              <a:rPr lang="en-US" dirty="0" err="1" smtClean="0">
                <a:latin typeface="Fira Sans Black" panose="020B0A03050000020004" pitchFamily="34" charset="0"/>
              </a:rPr>
              <a:t>Thắng</a:t>
            </a:r>
            <a:r>
              <a:rPr lang="en-US" dirty="0" smtClean="0">
                <a:latin typeface="Fira Sans Black" panose="020B0A03050000020004" pitchFamily="34" charset="0"/>
              </a:rPr>
              <a:t> </a:t>
            </a:r>
            <a:endParaRPr lang="en-US" dirty="0">
              <a:latin typeface="Fira Sans Black" panose="020B0A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57200"/>
            <a:ext cx="1381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638800" y="4114800"/>
            <a:ext cx="533400" cy="2209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6350000" y="5716954"/>
            <a:ext cx="44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ownload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0720" y="5686474"/>
            <a:ext cx="44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066800"/>
            <a:ext cx="1266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638800" y="4038600"/>
            <a:ext cx="533400" cy="2057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4013200" y="6096000"/>
            <a:ext cx="44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ownload (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0"/>
            <a:ext cx="12405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193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Fira Sans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2024-04-02T23:35:13Z</dcterms:created>
  <dcterms:modified xsi:type="dcterms:W3CDTF">2024-04-03T05:26:06Z</dcterms:modified>
</cp:coreProperties>
</file>