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1" r:id="rId5"/>
    <p:sldId id="258" r:id="rId6"/>
    <p:sldId id="259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336" y="2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550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2789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61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96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809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611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9147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783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7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790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919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044DAB-2D61-415C-8800-C04EBDE23D19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058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152400"/>
            <a:ext cx="6248400" cy="708025"/>
          </a:xfrm>
        </p:spPr>
        <p:txBody>
          <a:bodyPr>
            <a:norm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UBND QUẬN LONG BIÊN</a:t>
            </a:r>
            <a:b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MẦM NON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 PHƯỢNG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2286000"/>
            <a:ext cx="7315200" cy="1066800"/>
          </a:xfrm>
        </p:spPr>
        <p:txBody>
          <a:bodyPr/>
          <a:lstStyle/>
          <a:p>
            <a:r>
              <a:rPr lang="en-US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Lĩnh vực phát triển nhận thức</a:t>
            </a:r>
            <a:endParaRPr lang="en-US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417" y="914400"/>
            <a:ext cx="1002551" cy="10352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64792" y="3429000"/>
            <a:ext cx="6019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: NBPB To –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endParaRPr lang="en-US" sz="28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: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(24-36</a:t>
            </a:r>
            <a:r>
              <a:rPr lang="en-US" sz="2800" b="1" i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: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Bùi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endParaRPr lang="en-US" sz="2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67000" y="6028565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2023 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2024</a:t>
            </a:r>
            <a:endParaRPr lang="en-US" sz="2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0552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6255407762250863104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067800" cy="6858000"/>
          </a:xfrm>
        </p:spPr>
      </p:pic>
    </p:spTree>
    <p:extLst>
      <p:ext uri="{BB962C8B-B14F-4D97-AF65-F5344CB8AC3E}">
        <p14:creationId xmlns:p14="http://schemas.microsoft.com/office/powerpoint/2010/main" val="2712931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 chơi: “Đôi chân khéo léo”</a:t>
            </a:r>
            <a:endParaRPr lang="en-US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 chơi: Bé hãy giúp thỏ mẹ và thỏ con nhảy đúng ô</a:t>
            </a:r>
            <a:endParaRPr lang="en-US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7280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217695309336334757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283865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2332037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Chúc các con chăm ngoan học giỏi!</a:t>
            </a:r>
            <a:endParaRPr lang="en-US" sz="40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9859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52400"/>
            <a:ext cx="8229600" cy="4525963"/>
          </a:xfrm>
        </p:spPr>
        <p:txBody>
          <a:bodyPr>
            <a:normAutofit/>
          </a:bodyPr>
          <a:lstStyle/>
          <a:p>
            <a:r>
              <a:rPr lang="vi-VN" sz="240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1.Kiến thức:</a:t>
            </a:r>
            <a:r>
              <a:rPr lang="vi-VN" sz="240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40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Trẻ nhận biết được kích thước to, nhỏ của hai đối tượng</a:t>
            </a:r>
            <a:r>
              <a:rPr lang="vi-VN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Trẻ biết một số đồ dùng trong gia đình qua bài học.</a:t>
            </a:r>
            <a:r>
              <a:rPr lang="vi-VN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2. Kĩ năng:</a:t>
            </a:r>
            <a:r>
              <a:rPr lang="vi-VN" sz="240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40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Rèn khả năng quan sát và ghi nhớ có chủ định cho trẻ</a:t>
            </a:r>
            <a:r>
              <a:rPr lang="vi-VN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Trẻ có kỹ năng phân biệt các đồ dùng, đồ chơi to, nhỏ</a:t>
            </a:r>
            <a:r>
              <a:rPr lang="vi-VN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Trẻ chọn và nói được </a:t>
            </a:r>
            <a:r>
              <a:rPr lang="en-US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 bóng</a:t>
            </a:r>
            <a:r>
              <a:rPr lang="vi-VN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to, </a:t>
            </a:r>
            <a:r>
              <a:rPr lang="en-US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 bóng</a:t>
            </a:r>
            <a:r>
              <a:rPr lang="vi-VN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nhỏ, </a:t>
            </a:r>
            <a:r>
              <a:rPr lang="en-US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 cốc </a:t>
            </a:r>
            <a:r>
              <a:rPr lang="vi-VN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vi-VN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sz="240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 cốc </a:t>
            </a:r>
            <a:r>
              <a:rPr lang="vi-VN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en-US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ỏ,cái ghế to,cái ghế nhỏ.</a:t>
            </a:r>
            <a:r>
              <a:rPr lang="vi-VN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3. Thái độ:</a:t>
            </a:r>
            <a:r>
              <a:rPr lang="vi-VN" sz="240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40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Hứng thú </a:t>
            </a:r>
            <a:r>
              <a:rPr lang="vi-VN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cực tham gia hoạt </a:t>
            </a:r>
            <a:r>
              <a:rPr lang="vi-VN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Chăm chú học bài,có nề nếp.</a:t>
            </a:r>
            <a:endParaRPr lang="en-US" sz="24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5642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057400"/>
            <a:ext cx="6858000" cy="4297363"/>
          </a:xfrm>
        </p:spPr>
        <p:txBody>
          <a:bodyPr/>
          <a:lstStyle/>
          <a:p>
            <a:pPr marL="0" indent="0">
              <a:buNone/>
            </a:pPr>
            <a:r>
              <a:rPr lang="en-US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Trước khi vào bài học,cô mời các con quan sát lên màn hình lắng nghe bài hát “Trái cây” và hát theo nhé!</a:t>
            </a:r>
            <a:endParaRPr lang="en-US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760733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6148178561115921708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08" y="-1"/>
            <a:ext cx="9137591" cy="6910783"/>
          </a:xfrm>
        </p:spPr>
      </p:pic>
    </p:spTree>
    <p:extLst>
      <p:ext uri="{BB962C8B-B14F-4D97-AF65-F5344CB8AC3E}">
        <p14:creationId xmlns:p14="http://schemas.microsoft.com/office/powerpoint/2010/main" val="2789297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smtClean="0">
                <a:solidFill>
                  <a:srgbClr val="FF0000"/>
                </a:solidFill>
              </a:rPr>
              <a:t>Nhận biết phân biệt to – nhỏ</a:t>
            </a:r>
            <a:endParaRPr lang="en-US" sz="44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972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609600" y="5410200"/>
            <a:ext cx="350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 bóng tròn to</a:t>
            </a:r>
            <a:endParaRPr lang="en-US" sz="28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36250" y="5410200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 bóng tròn nhỏ</a:t>
            </a:r>
            <a:endParaRPr lang="en-US" sz="28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8870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607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38570" y="5452217"/>
            <a:ext cx="388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 cốc to</a:t>
            </a:r>
            <a:endParaRPr lang="en-US" sz="36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86400" y="5562600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 cốc nhỏ</a:t>
            </a:r>
            <a:endParaRPr lang="en-US" sz="36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8550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71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764136" y="5495658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 ghế nhỏ</a:t>
            </a:r>
            <a:endParaRPr lang="en-US" sz="36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76800" y="5486400"/>
            <a:ext cx="350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 ghế to</a:t>
            </a:r>
            <a:endParaRPr lang="en-US" sz="36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584984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 chơi: “Bác tài xế giỏi”</a:t>
            </a:r>
            <a:endParaRPr lang="en-US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 chơi: Bé hãy đặt các đồ vật to – nhỏ theo yêu cầu </a:t>
            </a:r>
            <a:endParaRPr lang="en-US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1579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69</TotalTime>
  <Words>148</Words>
  <Application>Microsoft Office PowerPoint</Application>
  <PresentationFormat>On-screen Show (4:3)</PresentationFormat>
  <Paragraphs>21</Paragraphs>
  <Slides>13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UBND QUẬN LONG BIÊN TRƯỜNG MẦM NON HOA PHƯỢNG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chơi: “Bác tài xế giỏi”</vt:lpstr>
      <vt:lpstr>PowerPoint Presentation</vt:lpstr>
      <vt:lpstr>Trò chơi: “Đôi chân khéo léo”</vt:lpstr>
      <vt:lpstr>PowerPoint Presentation</vt:lpstr>
      <vt:lpstr>PowerPoint Presentation</vt:lpstr>
    </vt:vector>
  </TitlesOfParts>
  <Company>minhtuan6990@gmail.com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UBND QUẬN LONG BIÊN TRƯỜNG MẦM NON TUỔI HOA</dc:title>
  <dc:creator>TRAN MINH TUAN</dc:creator>
  <cp:lastModifiedBy>huy_ctn</cp:lastModifiedBy>
  <cp:revision>7</cp:revision>
  <dcterms:created xsi:type="dcterms:W3CDTF">2022-04-23T14:54:05Z</dcterms:created>
  <dcterms:modified xsi:type="dcterms:W3CDTF">2024-01-16T01:32:54Z</dcterms:modified>
</cp:coreProperties>
</file>