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xmlns="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xmlns="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xmlns="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xmlns="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xmlns="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xmlns="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xmlns="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xmlns="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xmlns="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xmlns="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xmlns="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xmlns="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xmlns="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xmlns="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xmlns="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xmlns="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xmlns="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xmlns="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7.gif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11" Type="http://schemas.microsoft.com/office/2007/relationships/hdphoto" Target="../media/hdphoto18.wdp"/><Relationship Id="rId5" Type="http://schemas.openxmlformats.org/officeDocument/2006/relationships/image" Target="../media/image27.gif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4" y="2492896"/>
            <a:ext cx="121920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lang="en-US" sz="32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9536" y="110882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HOA PHƯỢNG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xmlns="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xmlns="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xmlns="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xmlns="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xmlns="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xmlns="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xmlns="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xmlns="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xmlns="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xmlns="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xmlns="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xmlns="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xmlns="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xmlns="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xmlns="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xmlns="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xmlns="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xmlns="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xmlns="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xmlns="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442</TotalTime>
  <Words>398</Words>
  <Application>Microsoft Office PowerPoint</Application>
  <PresentationFormat>Custom</PresentationFormat>
  <Paragraphs>65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huy_ctn</cp:lastModifiedBy>
  <cp:revision>50</cp:revision>
  <dcterms:created xsi:type="dcterms:W3CDTF">2018-10-20T02:47:09Z</dcterms:created>
  <dcterms:modified xsi:type="dcterms:W3CDTF">2024-02-27T01:18:18Z</dcterms:modified>
</cp:coreProperties>
</file>