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6" r:id="rId3"/>
    <p:sldId id="256" r:id="rId4"/>
    <p:sldId id="258" r:id="rId5"/>
    <p:sldId id="259" r:id="rId6"/>
    <p:sldId id="260" r:id="rId7"/>
    <p:sldId id="261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E2B3D-17B9-4020-A183-A74FCCD6112A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6367-E1D5-4D80-B41A-28FE42BF7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16367-E1D5-4D80-B41A-28FE42BF7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8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6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1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752-E5F2-4895-A545-42B554D6C6A7}" type="datetimeFigureOut">
              <a:rPr lang="en-US" smtClean="0"/>
              <a:t>14/03/2023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5C723-4A8B-4ADD-A875-5E82447C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5" y="14416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992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1450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95" y="2590800"/>
            <a:ext cx="500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TOÁN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984" y="3105835"/>
            <a:ext cx="5432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Đếm các đối tượng </a:t>
            </a:r>
          </a:p>
          <a:p>
            <a:pPr algn="ctr"/>
            <a:r>
              <a:rPr lang="vi-VN" sz="24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4.</a:t>
            </a:r>
            <a:endParaRPr lang="en-US" sz="2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6638" y="393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tượng: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(3 - 4 tuổi)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gian: 20- 25 phút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thiết kế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 Kim Trúc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3000" y="62484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học</a:t>
            </a:r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en-US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2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8229600" cy="563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4,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1,2,3,4.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–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 các tr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ơi: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7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PHONG BUN\Downloads\hinh-anh-ong-mat-troi-1-580x580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5"/>
          <a:stretch/>
        </p:blipFill>
        <p:spPr bwMode="auto">
          <a:xfrm rot="588809">
            <a:off x="4710887" y="967590"/>
            <a:ext cx="2628452" cy="25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5800" y="1991485"/>
            <a:ext cx="2123069" cy="1359260"/>
            <a:chOff x="2667000" y="1398226"/>
            <a:chExt cx="2667000" cy="1594571"/>
          </a:xfrm>
        </p:grpSpPr>
        <p:sp>
          <p:nvSpPr>
            <p:cNvPr id="4" name="Cloud 3"/>
            <p:cNvSpPr/>
            <p:nvPr/>
          </p:nvSpPr>
          <p:spPr>
            <a:xfrm>
              <a:off x="2667000" y="1398226"/>
              <a:ext cx="2667000" cy="1594571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190500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3310" y="1863220"/>
              <a:ext cx="304800" cy="2905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15693261">
              <a:off x="3880497" y="2197703"/>
              <a:ext cx="309559" cy="642369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PHONG BUN\Downloads\tải_xuống-removebg-preview (1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315" b="58090"/>
          <a:stretch/>
        </p:blipFill>
        <p:spPr bwMode="auto">
          <a:xfrm>
            <a:off x="3264207" y="4419600"/>
            <a:ext cx="1659487" cy="16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063478" y="2036267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12" name="Rectangle 1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  <a:extLst/>
          </p:spPr>
        </p:pic>
      </p:grpSp>
      <p:grpSp>
        <p:nvGrpSpPr>
          <p:cNvPr id="21" name="Group 20"/>
          <p:cNvGrpSpPr/>
          <p:nvPr/>
        </p:nvGrpSpPr>
        <p:grpSpPr>
          <a:xfrm>
            <a:off x="3151842" y="1970045"/>
            <a:ext cx="942109" cy="1380700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2" name="Rectangle 21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  <a:extLst/>
          </p:spPr>
        </p:pic>
      </p:grpSp>
      <p:grpSp>
        <p:nvGrpSpPr>
          <p:cNvPr id="24" name="Group 23"/>
          <p:cNvGrpSpPr/>
          <p:nvPr/>
        </p:nvGrpSpPr>
        <p:grpSpPr>
          <a:xfrm>
            <a:off x="5083004" y="4737484"/>
            <a:ext cx="942109" cy="1271669"/>
            <a:chOff x="6106391" y="2901829"/>
            <a:chExt cx="990600" cy="1494039"/>
          </a:xfrm>
          <a:solidFill>
            <a:srgbClr val="002060"/>
          </a:solidFill>
        </p:grpSpPr>
        <p:sp>
          <p:nvSpPr>
            <p:cNvPr id="25" name="Rectangle 24"/>
            <p:cNvSpPr/>
            <p:nvPr/>
          </p:nvSpPr>
          <p:spPr>
            <a:xfrm>
              <a:off x="6106391" y="2901829"/>
              <a:ext cx="990600" cy="14940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7" descr="C:\Users\PHONG BUN\Desktop\video dang sua\cach-hay-de-tre-nhanh-lam-quen-voi-chu-va-so-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97" t="9364" r="14853" b="9956"/>
            <a:stretch/>
          </p:blipFill>
          <p:spPr bwMode="auto">
            <a:xfrm>
              <a:off x="6154882" y="2965317"/>
              <a:ext cx="893618" cy="1317212"/>
            </a:xfrm>
            <a:prstGeom prst="rect">
              <a:avLst/>
            </a:prstGeom>
            <a:grpFill/>
            <a:extLst/>
          </p:spPr>
        </p:pic>
      </p:grpSp>
      <p:sp>
        <p:nvSpPr>
          <p:cNvPr id="6" name="TextBox 5"/>
          <p:cNvSpPr txBox="1"/>
          <p:nvPr/>
        </p:nvSpPr>
        <p:spPr>
          <a:xfrm>
            <a:off x="2244533" y="323201"/>
            <a:ext cx="448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KIẾN THỨC CŨ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74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HONG BUN\Desktop\video dang sua\hinh-anh-bau-troi-dep-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5"/>
          <a:stretch/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HONG BUN\Desktop\video dang sua\Blue-sky-with-nature-vector-background-vector-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4"/>
          <a:stretch/>
        </p:blipFill>
        <p:spPr bwMode="auto">
          <a:xfrm>
            <a:off x="0" y="0"/>
            <a:ext cx="9144000" cy="48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29" y="1752166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HONG BUN\Downloads\tu-vung-tieng-anh-cho-tre-chu-de-con-trung-removebg-pre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04" y="1756285"/>
            <a:ext cx="186046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36818"/>
            <a:ext cx="2765100" cy="3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unnamed__1_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27313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1686" y="1638243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1686" y="4825124"/>
            <a:ext cx="1066800" cy="186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0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33884"/>
            <a:ext cx="9144000" cy="63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HONG BUN\Downloads\tree-png-clip-art-image-5a1d562e8318b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77" y="1904928"/>
            <a:ext cx="5183038" cy="46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198"/>
            <a:ext cx="9144000" cy="54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1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HONG BUN\Downloads\da1cd2a32a744239978a55d379a3551b_tn-removebg-pre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43" y="3505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-683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43" y="-97384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PHONG BUN\Downloads\67721833-illustration-vectorielle-de-rouge-hélicoptère-kid-t-shirt-design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9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8" y="2133600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08" y="5027757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PHONG BUN\Downloads\thỏ_con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29200"/>
            <a:ext cx="1617883" cy="183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502727"/>
            <a:ext cx="25606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9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6161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Cung </a:t>
            </a:r>
            <a:r>
              <a:rPr lang="vi-VN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cấp kiến thức mới</a:t>
            </a:r>
            <a:r>
              <a:rPr lang="en-US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19200" y="57659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smtClean="0"/>
              <a:t>        </a:t>
            </a:r>
            <a:r>
              <a:rPr lang="en-US" sz="2800" b="1" i="1" dirty="0" err="1" smtClean="0"/>
              <a:t>Đếm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các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đối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tượng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trong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phạm</a:t>
            </a:r>
            <a:r>
              <a:rPr lang="en-US" sz="2800" b="1" i="1" dirty="0"/>
              <a:t> vi 4</a:t>
            </a:r>
            <a:r>
              <a:rPr lang="en-US" sz="2000" b="1" i="1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2057400"/>
            <a:ext cx="14454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8185"/>
            <a:ext cx="152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8184"/>
            <a:ext cx="1447800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3948545"/>
            <a:ext cx="1445419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8545"/>
            <a:ext cx="15240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48545"/>
            <a:ext cx="14478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3948545"/>
            <a:ext cx="1506616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8" y="2078185"/>
            <a:ext cx="1465052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9" t="22797" r="30303" b="32320"/>
          <a:stretch/>
        </p:blipFill>
        <p:spPr bwMode="auto">
          <a:xfrm>
            <a:off x="7647709" y="2057400"/>
            <a:ext cx="955964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47709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61564" y="2085112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7" t="22483" r="28586" b="36573"/>
          <a:stretch/>
        </p:blipFill>
        <p:spPr bwMode="auto">
          <a:xfrm>
            <a:off x="7626927" y="3941618"/>
            <a:ext cx="942109" cy="1385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6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924" y="232291"/>
            <a:ext cx="8686800" cy="6667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CHƠI: Bé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111415" y="1664255"/>
            <a:ext cx="2743634" cy="2398568"/>
            <a:chOff x="6019366" y="4038600"/>
            <a:chExt cx="2743634" cy="2398568"/>
          </a:xfrm>
        </p:grpSpPr>
        <p:sp>
          <p:nvSpPr>
            <p:cNvPr id="26" name="Oval 25"/>
            <p:cNvSpPr/>
            <p:nvPr/>
          </p:nvSpPr>
          <p:spPr>
            <a:xfrm>
              <a:off x="6019366" y="4038600"/>
              <a:ext cx="2743634" cy="239856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625" y="45760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152900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189" y="4782416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241" y="5274541"/>
              <a:ext cx="984250" cy="984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246208" y="4340368"/>
            <a:ext cx="2668096" cy="2176391"/>
            <a:chOff x="304800" y="1814944"/>
            <a:chExt cx="2285999" cy="2057400"/>
          </a:xfrm>
        </p:grpSpPr>
        <p:sp>
          <p:nvSpPr>
            <p:cNvPr id="32" name="Oval 31"/>
            <p:cNvSpPr/>
            <p:nvPr/>
          </p:nvSpPr>
          <p:spPr>
            <a:xfrm>
              <a:off x="304800" y="1814944"/>
              <a:ext cx="2285999" cy="20574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5" y="1858140"/>
              <a:ext cx="2094751" cy="173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09558" y="1828581"/>
            <a:ext cx="2704821" cy="2105891"/>
            <a:chOff x="227241" y="4201391"/>
            <a:chExt cx="2632364" cy="2105891"/>
          </a:xfrm>
        </p:grpSpPr>
        <p:sp>
          <p:nvSpPr>
            <p:cNvPr id="35" name="Oval 34"/>
            <p:cNvSpPr/>
            <p:nvPr/>
          </p:nvSpPr>
          <p:spPr>
            <a:xfrm>
              <a:off x="227241" y="4201391"/>
              <a:ext cx="2632364" cy="210589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1" y="4686083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98" y="4741934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66" y="5343091"/>
              <a:ext cx="914401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37315" y="4386062"/>
            <a:ext cx="2743200" cy="2189017"/>
            <a:chOff x="6019366" y="1683327"/>
            <a:chExt cx="2591234" cy="2189017"/>
          </a:xfrm>
        </p:grpSpPr>
        <p:sp>
          <p:nvSpPr>
            <p:cNvPr id="40" name="Oval 39"/>
            <p:cNvSpPr/>
            <p:nvPr/>
          </p:nvSpPr>
          <p:spPr>
            <a:xfrm>
              <a:off x="6019366" y="1683327"/>
              <a:ext cx="2591234" cy="218901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786" y="2129271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443" y="2115416"/>
              <a:ext cx="1085492" cy="1216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4" t="22920" r="31618" b="35909"/>
          <a:stretch/>
        </p:blipFill>
        <p:spPr bwMode="auto">
          <a:xfrm>
            <a:off x="4286815" y="3076852"/>
            <a:ext cx="750178" cy="9491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5" y="1814944"/>
            <a:ext cx="785019" cy="10410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29" y="5453426"/>
            <a:ext cx="861330" cy="10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1157" r="32870" b="38278"/>
          <a:stretch/>
        </p:blipFill>
        <p:spPr bwMode="auto">
          <a:xfrm>
            <a:off x="4295416" y="4243140"/>
            <a:ext cx="782183" cy="10504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75" name="Straight Arrow Connector 7174"/>
          <p:cNvCxnSpPr/>
          <p:nvPr/>
        </p:nvCxnSpPr>
        <p:spPr>
          <a:xfrm>
            <a:off x="2838174" y="3551403"/>
            <a:ext cx="1448641" cy="121210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7172" idx="3"/>
          </p:cNvCxnSpPr>
          <p:nvPr/>
        </p:nvCxnSpPr>
        <p:spPr>
          <a:xfrm flipH="1">
            <a:off x="5173259" y="3884446"/>
            <a:ext cx="1532341" cy="2093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7170" idx="1"/>
          </p:cNvCxnSpPr>
          <p:nvPr/>
        </p:nvCxnSpPr>
        <p:spPr>
          <a:xfrm flipV="1">
            <a:off x="3048000" y="3551403"/>
            <a:ext cx="1238815" cy="121210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5077600" y="2514601"/>
            <a:ext cx="1475600" cy="224890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8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492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9144000" cy="19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43926"/>
            <a:ext cx="26638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766686"/>
            <a:ext cx="4876800" cy="455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21182"/>
            <a:ext cx="5779943" cy="4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207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25757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1" y="21807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10" y="1334973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77" y="2310631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28" y="2244997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0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594933" y="5204689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155024" y="522276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PHONG BUN\Downloads\hqdefault-removebg-preview-removebg-preview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15207" r="39609" b="13409"/>
          <a:stretch/>
        </p:blipFill>
        <p:spPr bwMode="auto">
          <a:xfrm>
            <a:off x="1676400" y="5183907"/>
            <a:ext cx="688975" cy="16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4547393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42688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28" y="4267200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92" y="4672806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15" y="5078412"/>
            <a:ext cx="1219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0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72066 0.6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81354 0.3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72326 0.4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63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70659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57066 -0.1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50261 -0.12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25 -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57066 -0.1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46007 0.1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4167 0.159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44827 0.02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13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0417 0.1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" y="1265237"/>
            <a:ext cx="9139881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2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102</Words>
  <Application>Microsoft Office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I. Mục đích – yêu cầu: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x</cp:lastModifiedBy>
  <cp:revision>14</cp:revision>
  <dcterms:created xsi:type="dcterms:W3CDTF">2020-04-07T03:18:15Z</dcterms:created>
  <dcterms:modified xsi:type="dcterms:W3CDTF">2023-03-14T14:02:26Z</dcterms:modified>
</cp:coreProperties>
</file>