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HOA PHƯỢNG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Thủy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2017-03-10T07:45:13Z</dcterms:created>
  <dcterms:modified xsi:type="dcterms:W3CDTF">2024-03-26T06:20:26Z</dcterms:modified>
</cp:coreProperties>
</file>