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7" r:id="rId2"/>
    <p:sldId id="288" r:id="rId3"/>
    <p:sldId id="290" r:id="rId4"/>
    <p:sldId id="282" r:id="rId5"/>
    <p:sldId id="269" r:id="rId6"/>
    <p:sldId id="265" r:id="rId7"/>
    <p:sldId id="266" r:id="rId8"/>
    <p:sldId id="271" r:id="rId9"/>
    <p:sldId id="270" r:id="rId10"/>
    <p:sldId id="267" r:id="rId11"/>
    <p:sldId id="258" r:id="rId12"/>
    <p:sldId id="261" r:id="rId13"/>
    <p:sldId id="283" r:id="rId14"/>
    <p:sldId id="284" r:id="rId15"/>
    <p:sldId id="263" r:id="rId16"/>
    <p:sldId id="275" r:id="rId17"/>
    <p:sldId id="262" r:id="rId18"/>
    <p:sldId id="276" r:id="rId19"/>
    <p:sldId id="286" r:id="rId20"/>
    <p:sldId id="281" r:id="rId21"/>
    <p:sldId id="285" r:id="rId22"/>
    <p:sldId id="279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4" autoAdjust="0"/>
    <p:restoredTop sz="94660"/>
  </p:normalViewPr>
  <p:slideViewPr>
    <p:cSldViewPr>
      <p:cViewPr varScale="1">
        <p:scale>
          <a:sx n="61" d="100"/>
          <a:sy n="61" d="100"/>
        </p:scale>
        <p:origin x="158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8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0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jpe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16.xml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17.xml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20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.xml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2.xml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3BB6-EBED-EF96-F14B-B45F32ED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B71600-29CC-9673-F29C-D0952ADD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D9F04B5-894C-2B1F-5C7E-B40B1CA6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2CD4CB3-A07A-A0E9-231A-E42744D9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01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DB6DB4-D1DC-C480-8E96-A675119C9587}"/>
              </a:ext>
            </a:extLst>
          </p:cNvPr>
          <p:cNvSpPr txBox="1"/>
          <p:nvPr/>
        </p:nvSpPr>
        <p:spPr>
          <a:xfrm>
            <a:off x="1638300" y="114201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Ủy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Quận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Long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Biên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Mầm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Non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Phượng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CE00B-265B-F036-B3FE-898BDDE55BC4}"/>
              </a:ext>
            </a:extLst>
          </p:cNvPr>
          <p:cNvSpPr txBox="1"/>
          <p:nvPr/>
        </p:nvSpPr>
        <p:spPr>
          <a:xfrm>
            <a:off x="2073275" y="1417638"/>
            <a:ext cx="5105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Lĩnh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vực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Phát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triển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ngôn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ngữ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Truyện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đi</a:t>
            </a:r>
            <a:r>
              <a:rPr lang="en-US" sz="2800" dirty="0">
                <a:solidFill>
                  <a:srgbClr val="0070C0"/>
                </a:solidFill>
              </a:rPr>
              <a:t> ô </a:t>
            </a:r>
            <a:r>
              <a:rPr lang="en-US" sz="2800" dirty="0" err="1">
                <a:solidFill>
                  <a:srgbClr val="0070C0"/>
                </a:solidFill>
              </a:rPr>
              <a:t>tô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Lứa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tuổi</a:t>
            </a:r>
            <a:r>
              <a:rPr lang="en-US" sz="2800" dirty="0">
                <a:solidFill>
                  <a:srgbClr val="0070C0"/>
                </a:solidFill>
              </a:rPr>
              <a:t>: 3-4 </a:t>
            </a:r>
            <a:r>
              <a:rPr lang="en-US" sz="2800" dirty="0" err="1">
                <a:solidFill>
                  <a:srgbClr val="0070C0"/>
                </a:solidFill>
              </a:rPr>
              <a:t>tuổi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Năm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r>
              <a:rPr lang="en-US" sz="2800" dirty="0">
                <a:solidFill>
                  <a:srgbClr val="0070C0"/>
                </a:solidFill>
              </a:rPr>
              <a:t>: 2023-2024</a:t>
            </a: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8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5602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8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962400" cy="64008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</a:p>
        </p:txBody>
      </p:sp>
      <p:sp>
        <p:nvSpPr>
          <p:cNvPr id="4100" name="AutoShape 4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74638"/>
            <a:ext cx="862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E7BF-B3CD-D5CF-A282-CC1BB5F9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B984-68B3-B6E5-CFA0-F1F342D3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67858B-940A-5C88-31BA-876474A8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B6751-75CD-264C-88AF-E4021BDDF04C}"/>
              </a:ext>
            </a:extLst>
          </p:cNvPr>
          <p:cNvSpPr txBox="1"/>
          <p:nvPr/>
        </p:nvSpPr>
        <p:spPr>
          <a:xfrm>
            <a:off x="762000" y="765175"/>
            <a:ext cx="701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1. Kiến thức :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nhớ tên truyện, tên các nhân vật trong truyện. “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ô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”, và một số lời thoại của các nhân vật.</a:t>
            </a:r>
          </a:p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Kĩ năng :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có kỹ năng nói đủ câu khi trả lời câu hỏi của cô.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diễn tả được giong điệu cũng như biểu đạt tình cảm của các nhân vật trong truyện.</a:t>
            </a:r>
          </a:p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 Thái độ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tham gia vào hoạt độn</a:t>
            </a: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7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629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7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E7BF-B3CD-D5CF-A282-CC1BB5F9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B984-68B3-B6E5-CFA0-F1F342D3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67858B-940A-5C88-31BA-876474A8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0"/>
            <a:ext cx="925195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7D2BE-6E13-5D1B-56F6-7CE2DCF51945}"/>
              </a:ext>
            </a:extLst>
          </p:cNvPr>
          <p:cNvSpPr txBox="1"/>
          <p:nvPr/>
        </p:nvSpPr>
        <p:spPr>
          <a:xfrm>
            <a:off x="990600" y="765175"/>
            <a:ext cx="6934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 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 dùng của cô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Tivi, đầu đĩa.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PP tranh truy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ệ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n:“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ô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Thước chỉ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Bàn, ghế.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Nhạc bài hát: “ Lái ô tô”.</a:t>
            </a:r>
          </a:p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Đồ dùng của trẻ :</a:t>
            </a:r>
            <a:endParaRPr lang="vi-V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Ghế ngồi</a:t>
            </a:r>
          </a:p>
        </p:txBody>
      </p:sp>
    </p:spTree>
    <p:extLst>
      <p:ext uri="{BB962C8B-B14F-4D97-AF65-F5344CB8AC3E}">
        <p14:creationId xmlns:p14="http://schemas.microsoft.com/office/powerpoint/2010/main" val="5244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le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Slie 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3&lt;/slide&gt;&lt;/nextAction&gt;&lt;prevAction&gt;&lt;action&gt;2&lt;/action&gt;&lt;slide&gt;258&lt;/slide&gt;&lt;/prevAction&gt;&lt;lock&gt;0&lt;/lock&gt;&lt;/BranchingProperties&gt;&#10;"/>
  <p:tag name="GENSWF_SLIDE_UID" val="{39FEA4BA-8609-47B7-B725-2DBB92FF5D2E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9&lt;/slide&gt;&lt;/nextAction&gt;&lt;prevAction&gt;&lt;action&gt;2&lt;/action&gt;&lt;slide&gt;281&lt;/slide&gt;&lt;/prevAction&gt;&lt;lock&gt;0&lt;/lock&gt;&lt;/BranchingProperties&gt;&#10;"/>
  <p:tag name="GENSWF_SLIDE_UID" val="{2AB030A6-BF3C-4FDD-9653-931D410E18A3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1&lt;/slide&gt;&lt;/nextAction&gt;&lt;prevAction&gt;&lt;action&gt;2&lt;/action&gt;&lt;slide&gt;265&lt;/slide&gt;&lt;/prevAction&gt;&lt;lock&gt;0&lt;/lock&gt;&lt;/BranchingProperties&gt;&#10;"/>
  <p:tag name="GENSWF_SLIDE_UID" val="{14D31422-82DF-40A1-BEDD-191DC53F6F68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8&lt;/slide&gt;&lt;/nextAction&gt;&lt;prevAction&gt;&lt;action&gt;2&lt;/action&gt;&lt;slide&gt;270&lt;/slide&gt;&lt;/prevAction&gt;&lt;lock&gt;0&lt;/lock&gt;&lt;/BranchingProperties&gt;&#10;"/>
  <p:tag name="GENSWF_SLIDE_UID" val="{4CC6D364-92E8-496C-AE2D-B4ACC9CF2D8B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220</Words>
  <Application>Microsoft Office PowerPoint</Application>
  <PresentationFormat>On-screen Show (4:3)</PresentationFormat>
  <Paragraphs>53</Paragraphs>
  <Slides>22</Slides>
  <Notes>19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về nội dung truyện</vt:lpstr>
      <vt:lpstr>PowerPoint Presentation</vt:lpstr>
      <vt:lpstr>PowerPoint Presentation</vt:lpstr>
      <vt:lpstr>Kiến con vào rừng để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Chúc các con chăm ngoan học giỏi!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Admin</cp:lastModifiedBy>
  <cp:revision>49</cp:revision>
  <dcterms:created xsi:type="dcterms:W3CDTF">2017-06-22T13:18:45Z</dcterms:created>
  <dcterms:modified xsi:type="dcterms:W3CDTF">2024-03-18T16:15:46Z</dcterms:modified>
</cp:coreProperties>
</file>