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58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720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50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78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61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96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809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11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14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8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7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9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19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44DAB-2D61-415C-8800-C04EBDE23D19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05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52400"/>
            <a:ext cx="6248400" cy="708025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  <a:b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PHƯỢNG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2286000"/>
            <a:ext cx="7315200" cy="106680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64792" y="3429000"/>
            <a:ext cx="6019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: NBPB To –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: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(24-36</a:t>
            </a:r>
            <a:r>
              <a:rPr lang="en-US" sz="2800" b="1" i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: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Bùi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7000" y="6028565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2024 - 2025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55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25540776225086310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067800" cy="6858000"/>
          </a:xfrm>
        </p:spPr>
      </p:pic>
    </p:spTree>
    <p:extLst>
      <p:ext uri="{BB962C8B-B14F-4D97-AF65-F5344CB8AC3E}">
        <p14:creationId xmlns:p14="http://schemas.microsoft.com/office/powerpoint/2010/main" val="271293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 “Đôi chân khéo léo”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chơi: Bé hãy giúp thỏ mẹ và thỏ con nhảy đúng ô</a:t>
            </a:r>
          </a:p>
        </p:txBody>
      </p:sp>
    </p:spTree>
    <p:extLst>
      <p:ext uri="{BB962C8B-B14F-4D97-AF65-F5344CB8AC3E}">
        <p14:creationId xmlns:p14="http://schemas.microsoft.com/office/powerpoint/2010/main" val="321728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17695309336334757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B86F96-6624-93FE-F3E9-13CDE747F1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8" y="388938"/>
            <a:ext cx="906462" cy="90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86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33203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 các con chăm ngoan học giỏi!</a:t>
            </a:r>
          </a:p>
        </p:txBody>
      </p:sp>
    </p:spTree>
    <p:extLst>
      <p:ext uri="{BB962C8B-B14F-4D97-AF65-F5344CB8AC3E}">
        <p14:creationId xmlns:p14="http://schemas.microsoft.com/office/powerpoint/2010/main" val="3499859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"/>
            <a:ext cx="8229600" cy="4525963"/>
          </a:xfrm>
        </p:spPr>
        <p:txBody>
          <a:bodyPr>
            <a:normAutofit/>
          </a:bodyPr>
          <a:lstStyle/>
          <a:p>
            <a:r>
              <a:rPr lang="vi-VN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1.Kiến thức:</a:t>
            </a:r>
            <a:br>
              <a:rPr lang="vi-VN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Trẻ nhận biết được kích thước to, nhỏ của hai đối tượng</a:t>
            </a:r>
            <a:b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Trẻ biết một số đồ dùng trong gia đình qua bài học.</a:t>
            </a:r>
            <a:b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2. Kĩ năng:</a:t>
            </a:r>
            <a:br>
              <a:rPr lang="vi-VN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Rèn khả năng quan sát và ghi nhớ có chủ định cho trẻ</a:t>
            </a:r>
            <a:b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Trẻ có kỹ năng phân biệt các đồ dùng, đồ chơi to, nhỏ</a:t>
            </a:r>
            <a:b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Trẻ chọn và nói được 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bóng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to, 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bóng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nhỏ, 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cốc 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to,</a:t>
            </a:r>
            <a:r>
              <a:rPr lang="vi-VN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cốc 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ỏ,cái ghế to,cái ghế nhỏ.</a:t>
            </a:r>
            <a:b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3. Thái độ:</a:t>
            </a:r>
            <a:br>
              <a:rPr lang="vi-VN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Hứng thú tích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cực tham gia hoạt động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Chăm chú học bài,có nề nếp.</a:t>
            </a:r>
          </a:p>
        </p:txBody>
      </p:sp>
    </p:spTree>
    <p:extLst>
      <p:ext uri="{BB962C8B-B14F-4D97-AF65-F5344CB8AC3E}">
        <p14:creationId xmlns:p14="http://schemas.microsoft.com/office/powerpoint/2010/main" val="217564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057400"/>
            <a:ext cx="6858000" cy="4297363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Trước khi vào bài học,cô mời các con quan sát lên màn hình lắng nghe bài hát “Trái cây” và hát theo nhé!</a:t>
            </a:r>
          </a:p>
        </p:txBody>
      </p:sp>
    </p:spTree>
    <p:extLst>
      <p:ext uri="{BB962C8B-B14F-4D97-AF65-F5344CB8AC3E}">
        <p14:creationId xmlns:p14="http://schemas.microsoft.com/office/powerpoint/2010/main" val="11576073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148178561115921708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08" y="-1"/>
            <a:ext cx="9137591" cy="6910783"/>
          </a:xfrm>
        </p:spPr>
      </p:pic>
    </p:spTree>
    <p:extLst>
      <p:ext uri="{BB962C8B-B14F-4D97-AF65-F5344CB8AC3E}">
        <p14:creationId xmlns:p14="http://schemas.microsoft.com/office/powerpoint/2010/main" val="278929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Nhận biết phân biệt to – nhỏ</a:t>
            </a:r>
          </a:p>
        </p:txBody>
      </p:sp>
    </p:spTree>
    <p:extLst>
      <p:ext uri="{BB962C8B-B14F-4D97-AF65-F5344CB8AC3E}">
        <p14:creationId xmlns:p14="http://schemas.microsoft.com/office/powerpoint/2010/main" val="242297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609600" y="54102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bóng tròn to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36250" y="54102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bóng tròn nhỏ</a:t>
            </a:r>
          </a:p>
        </p:txBody>
      </p:sp>
    </p:spTree>
    <p:extLst>
      <p:ext uri="{BB962C8B-B14F-4D97-AF65-F5344CB8AC3E}">
        <p14:creationId xmlns:p14="http://schemas.microsoft.com/office/powerpoint/2010/main" val="132887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607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38570" y="5452217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cốc to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0" y="55626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cốc nhỏ</a:t>
            </a:r>
          </a:p>
        </p:txBody>
      </p:sp>
    </p:spTree>
    <p:extLst>
      <p:ext uri="{BB962C8B-B14F-4D97-AF65-F5344CB8AC3E}">
        <p14:creationId xmlns:p14="http://schemas.microsoft.com/office/powerpoint/2010/main" val="287855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1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764136" y="5495658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ghế nhỏ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6800" y="54864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ghế to</a:t>
            </a:r>
          </a:p>
        </p:txBody>
      </p:sp>
    </p:spTree>
    <p:extLst>
      <p:ext uri="{BB962C8B-B14F-4D97-AF65-F5344CB8AC3E}">
        <p14:creationId xmlns:p14="http://schemas.microsoft.com/office/powerpoint/2010/main" val="226584984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 “Bác tài xế giỏi”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chơi: Bé hãy đặt các đồ vật to – nhỏ theo yêu cầu </a:t>
            </a:r>
          </a:p>
        </p:txBody>
      </p:sp>
    </p:spTree>
    <p:extLst>
      <p:ext uri="{BB962C8B-B14F-4D97-AF65-F5344CB8AC3E}">
        <p14:creationId xmlns:p14="http://schemas.microsoft.com/office/powerpoint/2010/main" val="211157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70</TotalTime>
  <Words>285</Words>
  <Application>Microsoft Office PowerPoint</Application>
  <PresentationFormat>On-screen Show (4:3)</PresentationFormat>
  <Paragraphs>21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UBND QUẬN LONG BIÊN TRƯỜNG MẦM NON HOA PHƯỢNG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“Bác tài xế giỏi”</vt:lpstr>
      <vt:lpstr>PowerPoint Presentation</vt:lpstr>
      <vt:lpstr>Trò chơi: “Đôi chân khéo léo”</vt:lpstr>
      <vt:lpstr>PowerPoint Presentation</vt:lpstr>
      <vt:lpstr>PowerPoint Presentation</vt:lpstr>
    </vt:vector>
  </TitlesOfParts>
  <Company>minhtuan6990@gmail.com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QUẬN LONG BIÊN TRƯỜNG MẦM NON TUỔI HOA</dc:title>
  <dc:creator>TRAN MINH TUAN</dc:creator>
  <cp:lastModifiedBy>Hà Thương</cp:lastModifiedBy>
  <cp:revision>10</cp:revision>
  <dcterms:created xsi:type="dcterms:W3CDTF">2022-04-23T14:54:05Z</dcterms:created>
  <dcterms:modified xsi:type="dcterms:W3CDTF">2024-12-04T02:59:41Z</dcterms:modified>
</cp:coreProperties>
</file>