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>
        <p:scale>
          <a:sx n="67" d="100"/>
          <a:sy n="67" d="100"/>
        </p:scale>
        <p:origin x="-2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21/09/2024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074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43000"/>
            <a:ext cx="9448800" cy="403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Trường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mầm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non </a:t>
            </a:r>
            <a:r>
              <a:rPr kumimoji="0" lang="en-US" sz="5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Hoa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Phượng</a:t>
            </a:r>
            <a:endParaRPr kumimoji="0" lang="en-US" sz="5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Lĩnh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Vực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thức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viên: </a:t>
            </a:r>
            <a:r>
              <a:rPr lang="en-US" sz="3600" b="1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Lê</a:t>
            </a:r>
            <a:r>
              <a:rPr lang="en-US" sz="36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Thị</a:t>
            </a:r>
            <a:r>
              <a:rPr lang="en-US" sz="36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Thắm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95</Words>
  <Application>Microsoft Office PowerPoint</Application>
  <PresentationFormat>On-screen Show (4:3)</PresentationFormat>
  <Paragraphs>25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huy_ctn</cp:lastModifiedBy>
  <cp:revision>105</cp:revision>
  <dcterms:created xsi:type="dcterms:W3CDTF">2018-11-03T09:54:38Z</dcterms:created>
  <dcterms:modified xsi:type="dcterms:W3CDTF">2024-09-21T00:51:31Z</dcterms:modified>
</cp:coreProperties>
</file>