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3" r:id="rId3"/>
    <p:sldId id="264" r:id="rId4"/>
    <p:sldId id="270" r:id="rId5"/>
    <p:sldId id="266" r:id="rId6"/>
    <p:sldId id="257" r:id="rId7"/>
    <p:sldId id="268" r:id="rId8"/>
    <p:sldId id="259" r:id="rId9"/>
    <p:sldId id="260" r:id="rId10"/>
    <p:sldId id="261" r:id="rId11"/>
    <p:sldId id="262" r:id="rId12"/>
    <p:sldId id="265" r:id="rId13"/>
    <p:sldId id="267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CDC7989-4BB2-49D9-98D5-6E5D8928CF6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-1"/>
            <a:ext cx="9144000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8065" y="2204864"/>
            <a:ext cx="7765266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</a:pP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4 - 5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Đào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̣ Thu Hà</a:t>
            </a:r>
          </a:p>
          <a:p>
            <a:pPr algn="ctr"/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8FCE96-1C36-B633-779E-8699873A365A}"/>
              </a:ext>
            </a:extLst>
          </p:cNvPr>
          <p:cNvSpPr txBox="1"/>
          <p:nvPr/>
        </p:nvSpPr>
        <p:spPr>
          <a:xfrm>
            <a:off x="2087724" y="394546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ỦY BAN NHÂN DÂN QUẬN LONG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MẦM NON HOA PHƯỢNG</a:t>
            </a:r>
            <a:endParaRPr lang="en-GB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" y="5261"/>
            <a:ext cx="9139483" cy="6852739"/>
          </a:xfrm>
        </p:spPr>
      </p:pic>
    </p:spTree>
    <p:extLst>
      <p:ext uri="{BB962C8B-B14F-4D97-AF65-F5344CB8AC3E}">
        <p14:creationId xmlns:p14="http://schemas.microsoft.com/office/powerpoint/2010/main" val="150359390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513"/>
            <a:ext cx="3192016" cy="25334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-4392"/>
            <a:ext cx="3189281" cy="2675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84" y="3284984"/>
            <a:ext cx="2580134" cy="24717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4459" y="269819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269819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2584" y="5949280"/>
            <a:ext cx="331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360544"/>
            <a:ext cx="2535035" cy="2320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4743" y="594821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2886397" cy="2618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65324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7104"/>
            <a:ext cx="3011988" cy="2164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265324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2" y="3573015"/>
            <a:ext cx="2739343" cy="2206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054" y="6021288"/>
            <a:ext cx="3022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22" y="3293431"/>
            <a:ext cx="2552700" cy="2486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08104" y="5836621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" y="32970"/>
            <a:ext cx="9129192" cy="6825030"/>
          </a:xfrm>
          <a:prstGeom prst="rect">
            <a:avLst/>
          </a:prstGeom>
        </p:spPr>
      </p:pic>
      <p:pic>
        <p:nvPicPr>
          <p:cNvPr id="7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7676" y="5517232"/>
            <a:ext cx="408428" cy="229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04" y="1439028"/>
            <a:ext cx="8028384" cy="4012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696" y="476672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259632" y="2636912"/>
            <a:ext cx="6192688" cy="1800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8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767795"/>
          </a:xfrm>
        </p:spPr>
      </p:pic>
      <p:sp>
        <p:nvSpPr>
          <p:cNvPr id="5" name="TextBox 4"/>
          <p:cNvSpPr txBox="1"/>
          <p:nvPr/>
        </p:nvSpPr>
        <p:spPr>
          <a:xfrm>
            <a:off x="179512" y="567741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 :	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một số luật lệ giao thông phổ biến khi tham gia giao thông, biết đi trên lề đường, vỉa hè phía bên phải.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một số đèn hiệu, biển báo giao thông đường bộ.</a:t>
            </a:r>
          </a:p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 :</a:t>
            </a:r>
          </a:p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khả năng quan sát, chú ý, ghi nhớ có chủ định.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Phát triển ngôn ngữ, khả năng diễn đạt cho trẻ.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Rèn sự nhanh nhẹn khi chơi trò chơi</a:t>
            </a:r>
          </a:p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Giáo dục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chấp hành luật lệ an toàn giao thông: đi bên phải đường, đi trên vỉa hè, tuân thủ theo tín hiệu đèn giao thông và biển báo giao thông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68" y="0"/>
            <a:ext cx="9178668" cy="6858000"/>
          </a:xfrm>
        </p:spPr>
      </p:pic>
      <p:pic>
        <p:nvPicPr>
          <p:cNvPr id="5" name="CoGiaoDayAnToanGiaoThongBeat-HoaiBang-4580641_hq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0.072" end="89910.7916"/>
                  <p14:fade in="250"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66124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1700808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581025"/>
            <a:ext cx="8162925" cy="5695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1988840"/>
            <a:ext cx="6120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56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76" y="0"/>
            <a:ext cx="9214576" cy="6858000"/>
          </a:xfrm>
        </p:spPr>
      </p:pic>
      <p:sp>
        <p:nvSpPr>
          <p:cNvPr id="5" name="Rectangle 4"/>
          <p:cNvSpPr/>
          <p:nvPr/>
        </p:nvSpPr>
        <p:spPr>
          <a:xfrm>
            <a:off x="971600" y="98072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06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" y="0"/>
            <a:ext cx="9168083" cy="6858000"/>
          </a:xfrm>
        </p:spPr>
      </p:pic>
      <p:sp>
        <p:nvSpPr>
          <p:cNvPr id="5" name="TextBox 4"/>
          <p:cNvSpPr txBox="1"/>
          <p:nvPr/>
        </p:nvSpPr>
        <p:spPr>
          <a:xfrm>
            <a:off x="395536" y="332656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69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" y="27321"/>
            <a:ext cx="9117423" cy="6830679"/>
          </a:xfrm>
        </p:spPr>
      </p:pic>
    </p:spTree>
    <p:extLst>
      <p:ext uri="{BB962C8B-B14F-4D97-AF65-F5344CB8AC3E}">
        <p14:creationId xmlns:p14="http://schemas.microsoft.com/office/powerpoint/2010/main" val="30812967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06"/>
            <a:ext cx="9144000" cy="6835793"/>
          </a:xfrm>
        </p:spPr>
      </p:pic>
      <p:sp>
        <p:nvSpPr>
          <p:cNvPr id="5" name="TextBox 4"/>
          <p:cNvSpPr txBox="1"/>
          <p:nvPr/>
        </p:nvSpPr>
        <p:spPr>
          <a:xfrm>
            <a:off x="4788024" y="5877272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99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292</TotalTime>
  <Words>159</Words>
  <Application>Microsoft Office PowerPoint</Application>
  <PresentationFormat>On-screen Show (4:3)</PresentationFormat>
  <Paragraphs>31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 center</dc:creator>
  <cp:lastModifiedBy>huy_ctn</cp:lastModifiedBy>
  <cp:revision>21</cp:revision>
  <dcterms:created xsi:type="dcterms:W3CDTF">2017-11-13T02:24:17Z</dcterms:created>
  <dcterms:modified xsi:type="dcterms:W3CDTF">2024-12-24T01:00:55Z</dcterms:modified>
</cp:coreProperties>
</file>