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image30.jpg" ContentType="image/png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9"/>
  </p:notesMasterIdLst>
  <p:sldIdLst>
    <p:sldId id="290" r:id="rId3"/>
    <p:sldId id="308" r:id="rId4"/>
    <p:sldId id="310" r:id="rId5"/>
    <p:sldId id="275" r:id="rId6"/>
    <p:sldId id="277" r:id="rId7"/>
    <p:sldId id="265" r:id="rId8"/>
    <p:sldId id="294" r:id="rId9"/>
    <p:sldId id="296" r:id="rId10"/>
    <p:sldId id="305" r:id="rId11"/>
    <p:sldId id="303" r:id="rId12"/>
    <p:sldId id="298" r:id="rId13"/>
    <p:sldId id="299" r:id="rId14"/>
    <p:sldId id="300" r:id="rId15"/>
    <p:sldId id="306" r:id="rId16"/>
    <p:sldId id="302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80" d="100"/>
          <a:sy n="80" d="100"/>
        </p:scale>
        <p:origin x="3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10E98-0E64-409B-A778-3406D5C3FD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3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10E98-0E64-409B-A778-3406D5C3FD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7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audio" Target="../media/media3.mp3"/><Relationship Id="rId16" Type="http://schemas.openxmlformats.org/officeDocument/2006/relationships/image" Target="../media/image20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microsoft.com/office/2007/relationships/hdphoto" Target="../media/hdphoto2.wdp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" y="-1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4A54D-A1EC-8FF3-590D-7FD92A8AEC22}"/>
              </a:ext>
            </a:extLst>
          </p:cNvPr>
          <p:cNvSpPr txBox="1"/>
          <p:nvPr/>
        </p:nvSpPr>
        <p:spPr>
          <a:xfrm>
            <a:off x="1219200" y="1266757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ham new"/>
              </a:rPr>
              <a:t>Ủy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Quận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Long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Biên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ham new"/>
              </a:rPr>
              <a:t>Trường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Mầm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Phượng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endParaRPr lang="en-GB" sz="2800" dirty="0">
              <a:solidFill>
                <a:srgbClr val="FF0000"/>
              </a:solidFill>
              <a:latin typeface="Tham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8AC3-28FE-F60D-6200-431D8CA1AE0B}"/>
              </a:ext>
            </a:extLst>
          </p:cNvPr>
          <p:cNvSpPr txBox="1"/>
          <p:nvPr/>
        </p:nvSpPr>
        <p:spPr>
          <a:xfrm>
            <a:off x="2273796" y="3092391"/>
            <a:ext cx="46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1:1:1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Lứa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889DA-13DA-38AC-2BAF-9965233487C9}"/>
              </a:ext>
            </a:extLst>
          </p:cNvPr>
          <p:cNvSpPr txBox="1"/>
          <p:nvPr/>
        </p:nvSpPr>
        <p:spPr>
          <a:xfrm>
            <a:off x="3048000" y="527077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Năm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Học</a:t>
            </a:r>
            <a:r>
              <a:rPr lang="en-US" sz="2000" dirty="0">
                <a:solidFill>
                  <a:srgbClr val="0000FF"/>
                </a:solidFill>
              </a:rPr>
              <a:t> : 2024- 2025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A2FC3-E30A-791F-D3C8-0F711D1BF3E1}"/>
              </a:ext>
            </a:extLst>
          </p:cNvPr>
          <p:cNvSpPr txBox="1"/>
          <p:nvPr/>
        </p:nvSpPr>
        <p:spPr>
          <a:xfrm>
            <a:off x="1219200" y="1906766"/>
            <a:ext cx="67818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đích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cầu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Kiến thức: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Trẻ biết sắp xếp các đối tượng theo quy tắc cho trước và biết gọi tên cách sắp xếp theo quy tắc :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Kỹ năng: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Phát triển khả năng tư duy, ghi nhớ.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Rèn kỹ năng sắp xếp đối tượng theo trình tự lặp lại của quy tắc.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 độ: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Biết giữ gìn đồ dùng đồ chơi của lớp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hứng thú tham gia các hoạt động, cất đồ dùng gọn gàng.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93624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5148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85551-1F5C-C81C-CCB0-AFE5917B3F5D}"/>
              </a:ext>
            </a:extLst>
          </p:cNvPr>
          <p:cNvSpPr txBox="1"/>
          <p:nvPr/>
        </p:nvSpPr>
        <p:spPr>
          <a:xfrm>
            <a:off x="1447800" y="2152988"/>
            <a:ext cx="62925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Đ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ồ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Mô hình nhà bạn búp bê…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Rổ đựng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quả, lá,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bảng, que chỉ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Nhạc bài hát: “Mừng sinh nhật”, nhạc chơi trò chơi.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ồ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Tâm thế vui vẻ thoải mái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Băng giấy, hoa, lá, quả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60424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669</TotalTime>
  <Words>329</Words>
  <Application>Microsoft Office PowerPoint</Application>
  <PresentationFormat>On-screen Show (4:3)</PresentationFormat>
  <Paragraphs>81</Paragraphs>
  <Slides>16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Tham new</vt:lpstr>
      <vt:lpstr>Times New Roman</vt:lpstr>
      <vt:lpstr>Phượng sắp xếp 111</vt:lpstr>
      <vt:lpstr>Office Theme</vt:lpstr>
      <vt:lpstr>`</vt:lpstr>
      <vt:lpstr>`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Huyen Trang</cp:lastModifiedBy>
  <cp:revision>37</cp:revision>
  <dcterms:created xsi:type="dcterms:W3CDTF">2020-11-04T12:33:24Z</dcterms:created>
  <dcterms:modified xsi:type="dcterms:W3CDTF">2024-10-09T15:59:31Z</dcterms:modified>
</cp:coreProperties>
</file>