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7" r:id="rId3"/>
    <p:sldId id="359" r:id="rId4"/>
    <p:sldId id="257" r:id="rId5"/>
    <p:sldId id="258" r:id="rId6"/>
    <p:sldId id="259" r:id="rId7"/>
    <p:sldId id="265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B840-B05C-9A53-3887-145F824D0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B9182-D1AF-EB43-4299-05DA94C9F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D730F-E385-4133-887F-C3489B5D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3FE2A-467D-43D0-B392-B027A3F9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F6DE-C2A7-FEB5-0AFB-0F5B6CB8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3595-7C86-23E4-EB50-9B1A4B55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90703-C177-5138-1C73-F92251649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94B00-41D9-47FA-6D1F-8F6E7645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20740-B037-1795-ED82-51640929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CAF22-F3FB-DD01-BE16-E8E2F481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9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0766F-3B4C-9397-36CA-E205F3FB4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2594C-5DBA-BAB4-EC52-38988FA0C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15B58-F743-9215-4814-2F6AC77F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180A4-5C5D-7820-0863-AED6541B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C5B5A-DE7E-8D22-9419-78A627FB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9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6E88-83B5-10D7-952C-89AA1D3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FE12-E91F-C7A3-F02F-FDD28AB0D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1189B-DF5A-04E0-C69B-7AF144E4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4D0DE-3035-E842-2429-0AA5F95B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ADDB8-BF7E-6A30-69C8-55321373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0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1192-C7CA-5103-918A-C5DE6BFD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ABC97-E31F-EFB7-8B35-EEC5DD438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4284-03E8-3811-99BD-EE27CE4D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8B102-7F32-97C8-3665-9E925289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17730-A117-6281-8E24-712F5CE2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9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CEC2-DF08-F022-6875-47193F17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8624-4ED7-F7D3-3B45-E600BC2CC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EEDC1-314B-2B88-CB5D-0A465E456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B8DC3-58A0-C71B-9B5E-DC23BB46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CAFE2-BC3D-4326-EAE7-B4A2D7CD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05082-D6A4-360E-0254-70B01E63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5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89D8-6385-60FB-0207-19BF0276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042CB-4C16-B7A0-F91D-8F96B408D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4DD0C-21AC-3FA5-EC65-C59EE6A89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BE1FC-C426-9870-17F5-6778D55B6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D9B99-F3D3-AD2E-01B4-7F9BFBC41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3DDA0-5524-6ECA-D814-0FEB2931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AA7E2-9929-3A2E-19B5-768D5562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C45AA-FD46-47CC-A44F-5F2A9C23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82493-6176-274B-A8D7-325F3636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F10A2-68F3-DFB7-C87D-A812D686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42186-0513-BE43-2D17-48ACB068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E1E6E-CC57-A1BF-6390-FBF91030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1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B82FA-550B-0327-147F-9291E92E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41096-55A4-7B0A-2003-6BF3A8C4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C60-12DE-D6B9-6B2C-AB9F9947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2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9C77-39A1-D9DA-67E7-DBB51080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72AE-599A-9851-10EC-09243C554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460A5-BDFF-76E8-34A2-8B2C0E70C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D1DEF-50F2-AB5C-37A0-AFFE74DF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C388A-19E5-D231-EDCD-DD882039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E94B7-7CB2-9255-2909-70A64412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1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C060-D650-6AC8-57D3-9C0FE262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AFF6C-2254-4274-4FC6-47334665B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B8C1D-7E7A-B207-C8EF-27ED1B567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E3D8F-E177-9E3C-48DE-9D7A8AE7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05BDA-5A06-BE36-5B68-27B2CC9B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EF9E3-1917-D8EB-24F6-A3722DD2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4453B-DACC-B8DD-5057-327D7394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F3A21-A6F2-9DEB-F47F-C3EDFEF8F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D44BC-DE3B-90D4-3CF6-99E757D4F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EE43-9891-47BC-825A-00EEA0073DE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5F7E7-1408-D18D-89A5-775ECC2B1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27F41-5A0F-8B88-4E44-175281BC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72842-BA85-409B-8AD3-3D5C4A39A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ME\GA%20KPKH%20MUA%20HE%20c%20suong\Tieng-Ve-Goi-H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ME\GA%20KPKH%20MUA%20HE%20c%20suong\Tieng-Ve-Goi-He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ME\GA%20KPKH%20MUA%20HE%20c%20suong\Tieng-Ve-Goi-He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:\dung\mau1\Children_Day_vector_wallpaper_168016a.jpg">
            <a:extLst>
              <a:ext uri="{FF2B5EF4-FFF2-40B4-BE49-F238E27FC236}">
                <a16:creationId xmlns:a16="http://schemas.microsoft.com/office/drawing/2014/main" id="{BB76984C-9AC1-A403-4124-E82492BA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-19050"/>
            <a:ext cx="12044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WordArt 3">
            <a:extLst>
              <a:ext uri="{FF2B5EF4-FFF2-40B4-BE49-F238E27FC236}">
                <a16:creationId xmlns:a16="http://schemas.microsoft.com/office/drawing/2014/main" id="{F96DDB20-17B0-7264-54B7-47B8ED3AF6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399" y="125385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Ủy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Quận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GB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Mầm</a:t>
            </a:r>
            <a:r>
              <a:rPr lang="en-GB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GB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Phượng</a:t>
            </a:r>
            <a:r>
              <a:rPr lang="en-GB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885" name="WordArt 5">
            <a:extLst>
              <a:ext uri="{FF2B5EF4-FFF2-40B4-BE49-F238E27FC236}">
                <a16:creationId xmlns:a16="http://schemas.microsoft.com/office/drawing/2014/main" id="{60F580D9-ADFC-0AEB-3F1F-9A3C029D28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4339" y="1704975"/>
            <a:ext cx="533400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GB" sz="3600" b="1" kern="10" dirty="0" err="1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600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600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b="1" kern="10" dirty="0" err="1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sz="3600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3600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GB" sz="3600" b="1" kern="10" dirty="0" err="1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GB" sz="3600" b="1" kern="10" dirty="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6" name="WordArt 6">
            <a:extLst>
              <a:ext uri="{FF2B5EF4-FFF2-40B4-BE49-F238E27FC236}">
                <a16:creationId xmlns:a16="http://schemas.microsoft.com/office/drawing/2014/main" id="{DA813F50-B8F3-C8D7-0BB7-7B46B0CBD1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61439" y="2784420"/>
            <a:ext cx="601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600" b="1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3600" b="1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b="1" kern="10" dirty="0" err="1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GB" sz="3600" b="1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3600" b="1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GB" sz="3600" b="1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3600" b="1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3600" b="1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bé </a:t>
            </a:r>
          </a:p>
        </p:txBody>
      </p:sp>
      <p:sp>
        <p:nvSpPr>
          <p:cNvPr id="122892" name="WordArt 12">
            <a:extLst>
              <a:ext uri="{FF2B5EF4-FFF2-40B4-BE49-F238E27FC236}">
                <a16:creationId xmlns:a16="http://schemas.microsoft.com/office/drawing/2014/main" id="{539DBBC3-E8AE-44E8-430A-D925697235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7739" y="3787665"/>
            <a:ext cx="426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22"/>
              </a:avLst>
            </a:prstTxWarp>
          </a:bodyPr>
          <a:lstStyle/>
          <a:p>
            <a:pPr algn="ctr"/>
            <a:r>
              <a:rPr lang="en-GB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GB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GB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GB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Thúy</a:t>
            </a:r>
            <a:r>
              <a:rPr lang="en-GB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</a:p>
        </p:txBody>
      </p:sp>
      <p:pic>
        <p:nvPicPr>
          <p:cNvPr id="122896" name="Tieng-Ve-Goi-He.mp3">
            <a:hlinkClick r:id="" action="ppaction://media"/>
            <a:extLst>
              <a:ext uri="{FF2B5EF4-FFF2-40B4-BE49-F238E27FC236}">
                <a16:creationId xmlns:a16="http://schemas.microsoft.com/office/drawing/2014/main" id="{AC62C2E8-4B39-A7AB-68F5-134940B38C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2AF55-4053-7D2A-724B-5BA9F6F0E28B}"/>
              </a:ext>
            </a:extLst>
          </p:cNvPr>
          <p:cNvSpPr txBox="1"/>
          <p:nvPr/>
        </p:nvSpPr>
        <p:spPr>
          <a:xfrm>
            <a:off x="3044714" y="4670489"/>
            <a:ext cx="50856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Lứa</a:t>
            </a:r>
            <a:r>
              <a:rPr lang="en-GB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GB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GB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endParaRPr lang="en-GB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2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32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:2024-2025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96"/>
                </p:tgtEl>
              </p:cMediaNode>
            </p:audio>
          </p:childTnLst>
        </p:cTn>
      </p:par>
    </p:tnLst>
    <p:bldLst>
      <p:bldP spid="122883" grpId="0"/>
      <p:bldP spid="122885" grpId="0"/>
      <p:bldP spid="122886" grpId="0"/>
      <p:bldP spid="1228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4A46-E5DE-48BE-E4E1-5574C8DA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D9E2AB-1BF6-AE97-CF6C-4CBDE70CD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8" y="365125"/>
            <a:ext cx="11076231" cy="5698331"/>
          </a:xfrm>
        </p:spPr>
      </p:pic>
    </p:spTree>
    <p:extLst>
      <p:ext uri="{BB962C8B-B14F-4D97-AF65-F5344CB8AC3E}">
        <p14:creationId xmlns:p14="http://schemas.microsoft.com/office/powerpoint/2010/main" val="267790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AFBD-A737-E792-100D-0796828C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DF9BE4-C18F-9EF9-B67E-C373E51A3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0" y="526228"/>
            <a:ext cx="10933780" cy="5805543"/>
          </a:xfrm>
        </p:spPr>
      </p:pic>
    </p:spTree>
    <p:extLst>
      <p:ext uri="{BB962C8B-B14F-4D97-AF65-F5344CB8AC3E}">
        <p14:creationId xmlns:p14="http://schemas.microsoft.com/office/powerpoint/2010/main" val="78276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25E8-F70E-BD38-9DF6-5BF4F1F7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481E49-47AC-3797-8A19-03DD01E12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8" y="520262"/>
            <a:ext cx="10862442" cy="5640936"/>
          </a:xfrm>
        </p:spPr>
      </p:pic>
    </p:spTree>
    <p:extLst>
      <p:ext uri="{BB962C8B-B14F-4D97-AF65-F5344CB8AC3E}">
        <p14:creationId xmlns:p14="http://schemas.microsoft.com/office/powerpoint/2010/main" val="180703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:\dung\mau1\Children_Day_vector_wallpaper_168016a.jpg">
            <a:extLst>
              <a:ext uri="{FF2B5EF4-FFF2-40B4-BE49-F238E27FC236}">
                <a16:creationId xmlns:a16="http://schemas.microsoft.com/office/drawing/2014/main" id="{BB76984C-9AC1-A403-4124-E82492BA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-76200"/>
            <a:ext cx="12044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6" name="Tieng-Ve-Goi-He.mp3">
            <a:hlinkClick r:id="" action="ppaction://media"/>
            <a:extLst>
              <a:ext uri="{FF2B5EF4-FFF2-40B4-BE49-F238E27FC236}">
                <a16:creationId xmlns:a16="http://schemas.microsoft.com/office/drawing/2014/main" id="{AC62C2E8-4B39-A7AB-68F5-134940B38C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562B7F-1059-362B-D471-A7E817236461}"/>
              </a:ext>
            </a:extLst>
          </p:cNvPr>
          <p:cNvSpPr txBox="1"/>
          <p:nvPr/>
        </p:nvSpPr>
        <p:spPr>
          <a:xfrm>
            <a:off x="3011213" y="1997839"/>
            <a:ext cx="68816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Kiến thức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biết tên lớp, vị trí lớp của mình trong trường mình đang học</a:t>
            </a: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Biết các nội quy ở lớp đề ra</a:t>
            </a: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Biết các góc chơi và gọi tên một số đồ dùng, đồ chơi mà trẻ thích</a:t>
            </a:r>
          </a:p>
          <a:p>
            <a:pPr algn="l"/>
            <a:r>
              <a:rPr lang="vi-V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Kĩ năng:</a:t>
            </a:r>
            <a:endPara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Rèn kĩ năng giao tiếp, sử dụng vốn từ giao tiếp diễn đạt ngôn ngữ.</a:t>
            </a: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Rèn luyện khả năng tư duy, trí nhớ, sự chú ý.</a:t>
            </a:r>
          </a:p>
          <a:p>
            <a:pPr algn="l"/>
            <a:r>
              <a:rPr lang="vi-V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Thái độ:</a:t>
            </a:r>
            <a:endPara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có nề nếp học tập, hứng thú trong giờ học</a:t>
            </a: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Thể hiện tình cảm với cô giáo và các bạn</a:t>
            </a:r>
          </a:p>
        </p:txBody>
      </p:sp>
    </p:spTree>
    <p:extLst>
      <p:ext uri="{BB962C8B-B14F-4D97-AF65-F5344CB8AC3E}">
        <p14:creationId xmlns:p14="http://schemas.microsoft.com/office/powerpoint/2010/main" val="218103583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9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:\dung\mau1\Children_Day_vector_wallpaper_168016a.jpg">
            <a:extLst>
              <a:ext uri="{FF2B5EF4-FFF2-40B4-BE49-F238E27FC236}">
                <a16:creationId xmlns:a16="http://schemas.microsoft.com/office/drawing/2014/main" id="{BB76984C-9AC1-A403-4124-E82492BA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-76200"/>
            <a:ext cx="12044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6" name="Tieng-Ve-Goi-He.mp3">
            <a:hlinkClick r:id="" action="ppaction://media"/>
            <a:extLst>
              <a:ext uri="{FF2B5EF4-FFF2-40B4-BE49-F238E27FC236}">
                <a16:creationId xmlns:a16="http://schemas.microsoft.com/office/drawing/2014/main" id="{AC62C2E8-4B39-A7AB-68F5-134940B38C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84781-0242-D399-F32F-1A7CD77CAD44}"/>
              </a:ext>
            </a:extLst>
          </p:cNvPr>
          <p:cNvSpPr txBox="1"/>
          <p:nvPr/>
        </p:nvSpPr>
        <p:spPr>
          <a:xfrm>
            <a:off x="3208283" y="2879523"/>
            <a:ext cx="61327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*Đồ dùng của cô: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Tranh ảnh về 1 số nội quy trong lớp học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Sắp xếp các góc chơi gọn gàng, ngăn nắp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*Đồ dùng của trẻ: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Một số đồ dùng, đồ chơi ở các góc chơi</a:t>
            </a:r>
          </a:p>
        </p:txBody>
      </p:sp>
    </p:spTree>
    <p:extLst>
      <p:ext uri="{BB962C8B-B14F-4D97-AF65-F5344CB8AC3E}">
        <p14:creationId xmlns:p14="http://schemas.microsoft.com/office/powerpoint/2010/main" val="277488965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9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4DE591-A2A9-E470-C5E3-1C50E2DCA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299545"/>
            <a:ext cx="11493063" cy="61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2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6685-0CB0-DBB4-6AA6-96F9E63C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0173D-99CA-DBA6-815E-F2C67BF6C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365125"/>
            <a:ext cx="11634952" cy="6127750"/>
          </a:xfrm>
        </p:spPr>
      </p:pic>
    </p:spTree>
    <p:extLst>
      <p:ext uri="{BB962C8B-B14F-4D97-AF65-F5344CB8AC3E}">
        <p14:creationId xmlns:p14="http://schemas.microsoft.com/office/powerpoint/2010/main" val="138249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BCF6-541C-2B69-88FE-7D08C579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9D56E1-CF4D-F509-BBB6-4F1FAA247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365125"/>
            <a:ext cx="11240813" cy="6127749"/>
          </a:xfrm>
        </p:spPr>
      </p:pic>
    </p:spTree>
    <p:extLst>
      <p:ext uri="{BB962C8B-B14F-4D97-AF65-F5344CB8AC3E}">
        <p14:creationId xmlns:p14="http://schemas.microsoft.com/office/powerpoint/2010/main" val="76840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1C3E-D39E-432A-41F0-114E43BA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BE722-0102-D6F2-7B06-AEC1FF51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5A672-A4FC-22E1-BB7E-BACD526DB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7" y="365125"/>
            <a:ext cx="11473666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66D7-75F1-4C47-CC79-62AFADDD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A9E2D-02E8-BB45-38B0-1BCAA89B0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365125"/>
            <a:ext cx="11335407" cy="5956847"/>
          </a:xfrm>
        </p:spPr>
      </p:pic>
    </p:spTree>
    <p:extLst>
      <p:ext uri="{BB962C8B-B14F-4D97-AF65-F5344CB8AC3E}">
        <p14:creationId xmlns:p14="http://schemas.microsoft.com/office/powerpoint/2010/main" val="153261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8F63-DD9C-63C0-4CDA-807072FE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5E9E0E-B8E8-27D0-387D-80A5C025F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365125"/>
            <a:ext cx="10878207" cy="6184685"/>
          </a:xfrm>
        </p:spPr>
      </p:pic>
    </p:spTree>
    <p:extLst>
      <p:ext uri="{BB962C8B-B14F-4D97-AF65-F5344CB8AC3E}">
        <p14:creationId xmlns:p14="http://schemas.microsoft.com/office/powerpoint/2010/main" val="167858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205</Words>
  <Application>Microsoft Office PowerPoint</Application>
  <PresentationFormat>Widescreen</PresentationFormat>
  <Paragraphs>23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2024-09-09T13:49:39Z</dcterms:created>
  <dcterms:modified xsi:type="dcterms:W3CDTF">2024-10-09T15:24:13Z</dcterms:modified>
</cp:coreProperties>
</file>