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2" r:id="rId2"/>
    <p:sldId id="274" r:id="rId3"/>
    <p:sldId id="266" r:id="rId4"/>
    <p:sldId id="267" r:id="rId5"/>
    <p:sldId id="268" r:id="rId6"/>
    <p:sldId id="269" r:id="rId7"/>
    <p:sldId id="270" r:id="rId8"/>
    <p:sldId id="271" r:id="rId9"/>
    <p:sldId id="265" r:id="rId10"/>
    <p:sldId id="257" r:id="rId11"/>
    <p:sldId id="261" r:id="rId12"/>
    <p:sldId id="259" r:id="rId13"/>
    <p:sldId id="260" r:id="rId14"/>
    <p:sldId id="273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00"/>
    <a:srgbClr val="63F53B"/>
    <a:srgbClr val="00FF00"/>
    <a:srgbClr val="FFFF00"/>
    <a:srgbClr val="00B050"/>
    <a:srgbClr val="FF00FF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gif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2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11" Type="http://schemas.openxmlformats.org/officeDocument/2006/relationships/slide" Target="slide10.xml"/><Relationship Id="rId5" Type="http://schemas.openxmlformats.org/officeDocument/2006/relationships/image" Target="../media/image12.gif"/><Relationship Id="rId15" Type="http://schemas.openxmlformats.org/officeDocument/2006/relationships/slide" Target="slide13.xml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slide" Target="slide11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235705"/>
            <a:ext cx="830302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HOA PHƯỢNG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3172056"/>
            <a:ext cx="96492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tài: HĐNB 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tuổi: 24-36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Phạm Thị Giang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98571" y="1690688"/>
            <a:ext cx="21553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7B8F23E-EEE5-481B-A868-4B92E641B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54" y="2226219"/>
            <a:ext cx="955082" cy="9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5" action="ppaction://hlinksldjump"/>
          </p:cNvPr>
          <p:cNvSpPr/>
          <p:nvPr/>
        </p:nvSpPr>
        <p:spPr>
          <a:xfrm flipH="1">
            <a:off x="8370276" y="525126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7713" y="1872431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321C71-5918-4813-88A3-8E901FD513D2}"/>
              </a:ext>
            </a:extLst>
          </p:cNvPr>
          <p:cNvSpPr txBox="1"/>
          <p:nvPr/>
        </p:nvSpPr>
        <p:spPr>
          <a:xfrm>
            <a:off x="1384917" y="514905"/>
            <a:ext cx="919726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200" b="1">
                <a:solidFill>
                  <a:srgbClr val="FFFF00"/>
                </a:solidFill>
                <a:latin typeface="Times New Roman" panose="02020603050405020304" pitchFamily="18" charset="0"/>
              </a:rPr>
              <a:t>I.</a:t>
            </a:r>
            <a:r>
              <a:rPr lang="nb-NO" sz="3200" b="1" i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Mục đích - yêu cầu</a:t>
            </a:r>
            <a:endParaRPr lang="nb-NO" sz="3200" b="0" i="0">
              <a:solidFill>
                <a:srgbClr val="FFFF00"/>
              </a:solidFill>
              <a:effectLst/>
              <a:latin typeface="Helvetica Neue"/>
            </a:endParaRPr>
          </a:p>
          <a:p>
            <a:pPr algn="l"/>
            <a:r>
              <a:rPr lang="nb-NO" sz="2400" b="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a. Kiến thức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  <a:p>
            <a:pPr algn="l"/>
            <a:r>
              <a:rPr lang="nb-NO" sz="2400" b="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Trẻ biết gọi tên quả cam, quả chuối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  <a:p>
            <a:pPr algn="l"/>
            <a:r>
              <a:rPr lang="nb-NO" sz="2400" b="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Trẻ nhận biết và gọi tên một số đặc điểm của quả cam, quả chuối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  <a:p>
            <a:pPr algn="l"/>
            <a:r>
              <a:rPr lang="nb-NO" sz="2400" b="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Trẻ biết ích lợi của các loại quả đối với sức khoẻ.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  <a:p>
            <a:pPr algn="l"/>
            <a:r>
              <a:rPr lang="nb-NO" sz="2400" b="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b. Kĩ năng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  <a:p>
            <a:pPr algn="l"/>
            <a:r>
              <a:rPr lang="nb-NO" sz="2400" b="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Trẻ có kĩ năng phân biệt màu sắc, mùi vị của quả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  <a:p>
            <a:pPr algn="l"/>
            <a:r>
              <a:rPr lang="nb-NO" sz="2400" b="0" i="0" spc="-4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Trẻ có kĩ năng nói to, nói cả câu: “Quả cam”, “Quả chuối”, “màu vàng”, “màu xanh”…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  <a:p>
            <a:pPr algn="l"/>
            <a:r>
              <a:rPr lang="nb-NO" sz="2400" b="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c. Thái độ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  <a:p>
            <a:pPr algn="l"/>
            <a:r>
              <a:rPr lang="nb-NO" sz="2400" b="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Trẻ hứng thú tham gia vào các hoạt động cùng cô.</a:t>
            </a:r>
            <a:endParaRPr lang="nb-NO" sz="2400" b="0" i="0">
              <a:solidFill>
                <a:srgbClr val="7030A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141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08" y="1529146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546913" y="531618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84" y="46551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329353" y="687583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97" y="0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1915490" y="963291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nh sách hình nền PowerPoint màu trắng tuyệt v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233</Words>
  <Application>Microsoft Office PowerPoint</Application>
  <PresentationFormat>Widescreen</PresentationFormat>
  <Paragraphs>41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 Light</vt:lpstr>
      <vt:lpstr>Times New Roman</vt:lpstr>
      <vt:lpstr>Helvetica Neue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Dell</cp:lastModifiedBy>
  <cp:revision>21</cp:revision>
  <dcterms:created xsi:type="dcterms:W3CDTF">2018-07-11T00:54:56Z</dcterms:created>
  <dcterms:modified xsi:type="dcterms:W3CDTF">2024-09-09T13:04:18Z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